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6"/>
  </p:notesMasterIdLst>
  <p:sldIdLst>
    <p:sldId id="308" r:id="rId3"/>
    <p:sldId id="298" r:id="rId4"/>
    <p:sldId id="257" r:id="rId5"/>
    <p:sldId id="259" r:id="rId6"/>
    <p:sldId id="297" r:id="rId7"/>
    <p:sldId id="274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1" r:id="rId17"/>
    <p:sldId id="285" r:id="rId18"/>
    <p:sldId id="306" r:id="rId19"/>
    <p:sldId id="286" r:id="rId20"/>
    <p:sldId id="287" r:id="rId21"/>
    <p:sldId id="281" r:id="rId22"/>
    <p:sldId id="309" r:id="rId23"/>
    <p:sldId id="310" r:id="rId24"/>
    <p:sldId id="280" r:id="rId25"/>
    <p:sldId id="300" r:id="rId26"/>
    <p:sldId id="269" r:id="rId27"/>
    <p:sldId id="275" r:id="rId28"/>
    <p:sldId id="270" r:id="rId29"/>
    <p:sldId id="271" r:id="rId30"/>
    <p:sldId id="272" r:id="rId31"/>
    <p:sldId id="273" r:id="rId32"/>
    <p:sldId id="277" r:id="rId33"/>
    <p:sldId id="278" r:id="rId34"/>
    <p:sldId id="288" r:id="rId35"/>
    <p:sldId id="307" r:id="rId36"/>
    <p:sldId id="282" r:id="rId37"/>
    <p:sldId id="311" r:id="rId38"/>
    <p:sldId id="279" r:id="rId39"/>
    <p:sldId id="289" r:id="rId40"/>
    <p:sldId id="290" r:id="rId41"/>
    <p:sldId id="312" r:id="rId42"/>
    <p:sldId id="315" r:id="rId43"/>
    <p:sldId id="294" r:id="rId44"/>
    <p:sldId id="304" r:id="rId45"/>
  </p:sldIdLst>
  <p:sldSz cx="91059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Karan" initials="RK" lastIdx="1" clrIdx="0">
    <p:extLst>
      <p:ext uri="{19B8F6BF-5375-455C-9EA6-DF929625EA0E}">
        <p15:presenceInfo xmlns:p15="http://schemas.microsoft.com/office/powerpoint/2012/main" userId="cccafad7bc1b62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57331-A074-455F-81FB-AB44F75D412D}" v="383" dt="2021-09-21T17:34:00.525"/>
    <p1510:client id="{0F2A54E4-E2A2-48DE-9E70-383F22C6FA02}" v="4037" dt="2021-09-22T08:42:10.260"/>
    <p1510:client id="{1211FE22-E644-414C-9F29-CC519395CC7B}" v="2199" dt="2021-09-22T10:52:09.976"/>
    <p1510:client id="{13A5DB1D-0C5C-468E-9803-68D5B1E5913E}" v="1" dt="2021-09-22T05:55:08.976"/>
    <p1510:client id="{17BD18B8-B51E-4ADA-A970-0A74153FB55E}" v="198" dt="2021-09-21T19:09:19.785"/>
    <p1510:client id="{2E1BE9F7-3725-45E5-A41F-AA2F2F610D27}" v="12" dt="2021-09-21T17:09:39.549"/>
    <p1510:client id="{302CF413-65E6-417A-A15D-CAF4468881EC}" v="13" dt="2021-09-22T13:41:54.233"/>
    <p1510:client id="{552F7EF4-2ECB-4B9F-95FA-E4A2B411F1A7}" v="42" dt="2021-09-21T19:13:22.026"/>
    <p1510:client id="{691A4A69-C1B5-487C-B413-F89D8820A298}" v="803" dt="2021-09-21T19:53:05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7" y="62"/>
      </p:cViewPr>
      <p:guideLst>
        <p:guide orient="horz" pos="2160"/>
        <p:guide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8A7830-D55A-4883-AE13-12A0A481923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36E7DB4-37AA-4892-A26A-C00B9E0EC910}">
      <dgm:prSet phldrT="[Text]"/>
      <dgm:spPr/>
      <dgm:t>
        <a:bodyPr/>
        <a:lstStyle/>
        <a:p>
          <a:r>
            <a:rPr lang="en-US" b="1">
              <a:solidFill>
                <a:schemeClr val="tx2"/>
              </a:solidFill>
              <a:ea typeface="맑은 고딕"/>
            </a:rPr>
            <a:t>PHYSICAL APPEARANCE </a:t>
          </a:r>
          <a:endParaRPr lang="en-IN"/>
        </a:p>
      </dgm:t>
    </dgm:pt>
    <dgm:pt modelId="{92D233AB-503C-4A22-B580-2D3A08DCC435}" type="parTrans" cxnId="{56E6AD8A-6D45-460B-8591-30D2F93B2B33}">
      <dgm:prSet/>
      <dgm:spPr/>
      <dgm:t>
        <a:bodyPr/>
        <a:lstStyle/>
        <a:p>
          <a:endParaRPr lang="en-IN"/>
        </a:p>
      </dgm:t>
    </dgm:pt>
    <dgm:pt modelId="{6F268910-1E2E-4AA2-AA92-52B20FFB9F8D}" type="sibTrans" cxnId="{56E6AD8A-6D45-460B-8591-30D2F93B2B33}">
      <dgm:prSet/>
      <dgm:spPr/>
      <dgm:t>
        <a:bodyPr/>
        <a:lstStyle/>
        <a:p>
          <a:endParaRPr lang="en-IN"/>
        </a:p>
      </dgm:t>
    </dgm:pt>
    <dgm:pt modelId="{109C2A5E-0041-4107-8B01-4A6E9640A5C0}">
      <dgm:prSet phldrT="[Text]"/>
      <dgm:spPr/>
      <dgm:t>
        <a:bodyPr/>
        <a:lstStyle/>
        <a:p>
          <a:r>
            <a:rPr lang="en-US" b="1">
              <a:solidFill>
                <a:schemeClr val="tx2"/>
              </a:solidFill>
              <a:ea typeface="맑은 고딕"/>
            </a:rPr>
            <a:t>MECHANICS INVOLVED </a:t>
          </a:r>
          <a:endParaRPr lang="en-IN"/>
        </a:p>
      </dgm:t>
    </dgm:pt>
    <dgm:pt modelId="{7938FDE8-6E63-4A28-B1CA-85138B8137BA}" type="parTrans" cxnId="{B1702EAE-829F-4788-8A2E-F95C7BE61687}">
      <dgm:prSet/>
      <dgm:spPr/>
      <dgm:t>
        <a:bodyPr/>
        <a:lstStyle/>
        <a:p>
          <a:endParaRPr lang="en-IN"/>
        </a:p>
      </dgm:t>
    </dgm:pt>
    <dgm:pt modelId="{460B2B52-EF7B-4B21-BFDD-5803414012E3}" type="sibTrans" cxnId="{B1702EAE-829F-4788-8A2E-F95C7BE61687}">
      <dgm:prSet/>
      <dgm:spPr/>
      <dgm:t>
        <a:bodyPr/>
        <a:lstStyle/>
        <a:p>
          <a:endParaRPr lang="en-IN"/>
        </a:p>
      </dgm:t>
    </dgm:pt>
    <dgm:pt modelId="{E2E71DE3-BB26-456A-8562-2379C4312DEC}">
      <dgm:prSet phldrT="[Text]"/>
      <dgm:spPr/>
      <dgm:t>
        <a:bodyPr/>
        <a:lstStyle/>
        <a:p>
          <a:r>
            <a:rPr lang="en-US" b="1">
              <a:solidFill>
                <a:schemeClr val="tx2"/>
              </a:solidFill>
              <a:ea typeface="맑은 고딕"/>
            </a:rPr>
            <a:t>USES</a:t>
          </a:r>
          <a:endParaRPr lang="en-IN"/>
        </a:p>
      </dgm:t>
    </dgm:pt>
    <dgm:pt modelId="{05C712DE-AF02-46A5-8B69-44AA91C1B1B4}" type="parTrans" cxnId="{19BCA680-2E1F-4BF2-9DCB-C251583132B6}">
      <dgm:prSet/>
      <dgm:spPr/>
      <dgm:t>
        <a:bodyPr/>
        <a:lstStyle/>
        <a:p>
          <a:endParaRPr lang="en-IN"/>
        </a:p>
      </dgm:t>
    </dgm:pt>
    <dgm:pt modelId="{6A6A6F39-7588-4208-BF98-332226732198}" type="sibTrans" cxnId="{19BCA680-2E1F-4BF2-9DCB-C251583132B6}">
      <dgm:prSet/>
      <dgm:spPr/>
      <dgm:t>
        <a:bodyPr/>
        <a:lstStyle/>
        <a:p>
          <a:endParaRPr lang="en-IN"/>
        </a:p>
      </dgm:t>
    </dgm:pt>
    <dgm:pt modelId="{8F47433F-0D6B-4CC9-ADC3-B6F1EC56A082}" type="pres">
      <dgm:prSet presAssocID="{3B8A7830-D55A-4883-AE13-12A0A481923A}" presName="Name0" presStyleCnt="0">
        <dgm:presLayoutVars>
          <dgm:dir/>
          <dgm:resizeHandles val="exact"/>
        </dgm:presLayoutVars>
      </dgm:prSet>
      <dgm:spPr/>
    </dgm:pt>
    <dgm:pt modelId="{67224725-8378-4605-BC15-6C28A9D703A9}" type="pres">
      <dgm:prSet presAssocID="{D36E7DB4-37AA-4892-A26A-C00B9E0EC910}" presName="parTxOnly" presStyleLbl="node1" presStyleIdx="0" presStyleCnt="3">
        <dgm:presLayoutVars>
          <dgm:bulletEnabled val="1"/>
        </dgm:presLayoutVars>
      </dgm:prSet>
      <dgm:spPr/>
    </dgm:pt>
    <dgm:pt modelId="{E345D8AB-42CF-4F7B-B582-3EC46AEEAE67}" type="pres">
      <dgm:prSet presAssocID="{6F268910-1E2E-4AA2-AA92-52B20FFB9F8D}" presName="parSpace" presStyleCnt="0"/>
      <dgm:spPr/>
    </dgm:pt>
    <dgm:pt modelId="{5A799A1A-1C8C-4842-8878-6FE54799F280}" type="pres">
      <dgm:prSet presAssocID="{109C2A5E-0041-4107-8B01-4A6E9640A5C0}" presName="parTxOnly" presStyleLbl="node1" presStyleIdx="1" presStyleCnt="3">
        <dgm:presLayoutVars>
          <dgm:bulletEnabled val="1"/>
        </dgm:presLayoutVars>
      </dgm:prSet>
      <dgm:spPr/>
    </dgm:pt>
    <dgm:pt modelId="{4DE1880F-50A8-4165-85CA-0BC611090301}" type="pres">
      <dgm:prSet presAssocID="{460B2B52-EF7B-4B21-BFDD-5803414012E3}" presName="parSpace" presStyleCnt="0"/>
      <dgm:spPr/>
    </dgm:pt>
    <dgm:pt modelId="{AAC69A2A-72A6-4E0E-818B-636365B13D16}" type="pres">
      <dgm:prSet presAssocID="{E2E71DE3-BB26-456A-8562-2379C4312DEC}" presName="parTxOnly" presStyleLbl="node1" presStyleIdx="2" presStyleCnt="3" custLinFactNeighborX="3405" custLinFactNeighborY="1081">
        <dgm:presLayoutVars>
          <dgm:bulletEnabled val="1"/>
        </dgm:presLayoutVars>
      </dgm:prSet>
      <dgm:spPr/>
    </dgm:pt>
  </dgm:ptLst>
  <dgm:cxnLst>
    <dgm:cxn modelId="{3554D52D-3171-41FC-8C71-086C8298FB42}" type="presOf" srcId="{109C2A5E-0041-4107-8B01-4A6E9640A5C0}" destId="{5A799A1A-1C8C-4842-8878-6FE54799F280}" srcOrd="0" destOrd="0" presId="urn:microsoft.com/office/officeart/2005/8/layout/hChevron3"/>
    <dgm:cxn modelId="{19BCA680-2E1F-4BF2-9DCB-C251583132B6}" srcId="{3B8A7830-D55A-4883-AE13-12A0A481923A}" destId="{E2E71DE3-BB26-456A-8562-2379C4312DEC}" srcOrd="2" destOrd="0" parTransId="{05C712DE-AF02-46A5-8B69-44AA91C1B1B4}" sibTransId="{6A6A6F39-7588-4208-BF98-332226732198}"/>
    <dgm:cxn modelId="{56E6AD8A-6D45-460B-8591-30D2F93B2B33}" srcId="{3B8A7830-D55A-4883-AE13-12A0A481923A}" destId="{D36E7DB4-37AA-4892-A26A-C00B9E0EC910}" srcOrd="0" destOrd="0" parTransId="{92D233AB-503C-4A22-B580-2D3A08DCC435}" sibTransId="{6F268910-1E2E-4AA2-AA92-52B20FFB9F8D}"/>
    <dgm:cxn modelId="{B1702EAE-829F-4788-8A2E-F95C7BE61687}" srcId="{3B8A7830-D55A-4883-AE13-12A0A481923A}" destId="{109C2A5E-0041-4107-8B01-4A6E9640A5C0}" srcOrd="1" destOrd="0" parTransId="{7938FDE8-6E63-4A28-B1CA-85138B8137BA}" sibTransId="{460B2B52-EF7B-4B21-BFDD-5803414012E3}"/>
    <dgm:cxn modelId="{3AB139C5-C2FD-43A6-9CE5-3AF34113DE6F}" type="presOf" srcId="{E2E71DE3-BB26-456A-8562-2379C4312DEC}" destId="{AAC69A2A-72A6-4E0E-818B-636365B13D16}" srcOrd="0" destOrd="0" presId="urn:microsoft.com/office/officeart/2005/8/layout/hChevron3"/>
    <dgm:cxn modelId="{19FFE2D3-47F4-4643-BB91-DD0308585AC5}" type="presOf" srcId="{3B8A7830-D55A-4883-AE13-12A0A481923A}" destId="{8F47433F-0D6B-4CC9-ADC3-B6F1EC56A082}" srcOrd="0" destOrd="0" presId="urn:microsoft.com/office/officeart/2005/8/layout/hChevron3"/>
    <dgm:cxn modelId="{698638E2-676B-431C-8DF4-56F2028670F3}" type="presOf" srcId="{D36E7DB4-37AA-4892-A26A-C00B9E0EC910}" destId="{67224725-8378-4605-BC15-6C28A9D703A9}" srcOrd="0" destOrd="0" presId="urn:microsoft.com/office/officeart/2005/8/layout/hChevron3"/>
    <dgm:cxn modelId="{EEBE7BB9-2EDD-4CFB-AF3A-33E2AB9BCD01}" type="presParOf" srcId="{8F47433F-0D6B-4CC9-ADC3-B6F1EC56A082}" destId="{67224725-8378-4605-BC15-6C28A9D703A9}" srcOrd="0" destOrd="0" presId="urn:microsoft.com/office/officeart/2005/8/layout/hChevron3"/>
    <dgm:cxn modelId="{ABC4A742-2A0B-43D1-9489-4D843FAE0C3A}" type="presParOf" srcId="{8F47433F-0D6B-4CC9-ADC3-B6F1EC56A082}" destId="{E345D8AB-42CF-4F7B-B582-3EC46AEEAE67}" srcOrd="1" destOrd="0" presId="urn:microsoft.com/office/officeart/2005/8/layout/hChevron3"/>
    <dgm:cxn modelId="{65B54548-F9B7-4E42-B0BF-07780A333EBA}" type="presParOf" srcId="{8F47433F-0D6B-4CC9-ADC3-B6F1EC56A082}" destId="{5A799A1A-1C8C-4842-8878-6FE54799F280}" srcOrd="2" destOrd="0" presId="urn:microsoft.com/office/officeart/2005/8/layout/hChevron3"/>
    <dgm:cxn modelId="{20B4E7EF-069C-4ADB-A2B3-6EEC6F7946C0}" type="presParOf" srcId="{8F47433F-0D6B-4CC9-ADC3-B6F1EC56A082}" destId="{4DE1880F-50A8-4165-85CA-0BC611090301}" srcOrd="3" destOrd="0" presId="urn:microsoft.com/office/officeart/2005/8/layout/hChevron3"/>
    <dgm:cxn modelId="{4DAFAEC4-4A62-4896-BC95-E855436970D6}" type="presParOf" srcId="{8F47433F-0D6B-4CC9-ADC3-B6F1EC56A082}" destId="{AAC69A2A-72A6-4E0E-818B-636365B13D16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C7427E-9AAE-46D5-AB7A-6A79DA2C3FD5}" type="doc">
      <dgm:prSet loTypeId="urn:microsoft.com/office/officeart/2008/layout/PictureAccen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DC80A47-93E1-4FCD-B400-143C11864AB5}">
      <dgm:prSet phldrT="[Text]"/>
      <dgm:spPr/>
      <dgm:t>
        <a:bodyPr/>
        <a:lstStyle/>
        <a:p>
          <a:r>
            <a:rPr lang="en-US" altLang="ko-KR" b="1" i="0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맑은 고딕"/>
              <a:cs typeface="Arial"/>
            </a:rPr>
            <a:t>DRONE MODELS </a:t>
          </a:r>
        </a:p>
        <a:p>
          <a:r>
            <a:rPr lang="en-US" altLang="ko-KR" b="1" i="0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맑은 고딕"/>
              <a:cs typeface="Arial"/>
            </a:rPr>
            <a:t>QUADCOPTER &amp; ORNITHOPTER</a:t>
          </a:r>
          <a:endParaRPr lang="en-IN" b="1" i="0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CFD9F1-C286-422D-80E4-27994366C952}" type="parTrans" cxnId="{A90BC59F-20BE-4B5F-A738-CD1613DAE330}">
      <dgm:prSet/>
      <dgm:spPr/>
      <dgm:t>
        <a:bodyPr/>
        <a:lstStyle/>
        <a:p>
          <a:endParaRPr lang="en-IN"/>
        </a:p>
      </dgm:t>
    </dgm:pt>
    <dgm:pt modelId="{204A7EC1-E64C-4D6A-B967-9EAFA29E37C0}" type="sibTrans" cxnId="{A90BC59F-20BE-4B5F-A738-CD1613DAE330}">
      <dgm:prSet/>
      <dgm:spPr/>
      <dgm:t>
        <a:bodyPr/>
        <a:lstStyle/>
        <a:p>
          <a:endParaRPr lang="en-IN"/>
        </a:p>
      </dgm:t>
    </dgm:pt>
    <dgm:pt modelId="{49A0F794-87BB-4CFD-AE0D-87311A1B8809}">
      <dgm:prSet phldrT="[Text]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This work belongs to the lab project for the TA201 course, </a:t>
          </a:r>
        </a:p>
        <a:p>
          <a:r>
            <a:rPr lang="en-US">
              <a:latin typeface="Arial"/>
              <a:cs typeface="Arial"/>
            </a:rPr>
            <a:t>in which we have created a static replica of two different </a:t>
          </a:r>
        </a:p>
        <a:p>
          <a:r>
            <a:rPr lang="en-US">
              <a:latin typeface="Arial"/>
              <a:cs typeface="Arial"/>
            </a:rPr>
            <a:t>drones, "quadcopter and ornithopter”. </a:t>
          </a:r>
          <a:endParaRPr lang="en-IN"/>
        </a:p>
      </dgm:t>
    </dgm:pt>
    <dgm:pt modelId="{9AB6040D-6BA6-4306-9078-CE5A3AD85B1B}" type="parTrans" cxnId="{5F252862-B66F-4123-BE5A-5F174B5DB8C4}">
      <dgm:prSet/>
      <dgm:spPr/>
      <dgm:t>
        <a:bodyPr/>
        <a:lstStyle/>
        <a:p>
          <a:endParaRPr lang="en-IN"/>
        </a:p>
      </dgm:t>
    </dgm:pt>
    <dgm:pt modelId="{929F8B99-897D-407C-947F-5C4028AEEA20}" type="sibTrans" cxnId="{5F252862-B66F-4123-BE5A-5F174B5DB8C4}">
      <dgm:prSet/>
      <dgm:spPr/>
      <dgm:t>
        <a:bodyPr/>
        <a:lstStyle/>
        <a:p>
          <a:endParaRPr lang="en-IN"/>
        </a:p>
      </dgm:t>
    </dgm:pt>
    <dgm:pt modelId="{7ED1D62C-C6F3-4E62-9E4D-17A56318722A}">
      <dgm:prSet phldrT="[Text]"/>
      <dgm:spPr/>
      <dgm:t>
        <a:bodyPr/>
        <a:lstStyle/>
        <a:p>
          <a:r>
            <a:rPr lang="en-US">
              <a:latin typeface="Arial"/>
              <a:cs typeface="Arial"/>
            </a:rPr>
            <a:t>The inspiration is, the growing demand for drones in every </a:t>
          </a:r>
        </a:p>
        <a:p>
          <a:r>
            <a:rPr lang="en-US">
              <a:latin typeface="Arial"/>
              <a:cs typeface="Arial"/>
            </a:rPr>
            <a:t>field of human life , from defense purposes to amazon </a:t>
          </a:r>
        </a:p>
        <a:p>
          <a:r>
            <a:rPr lang="en-US">
              <a:latin typeface="Arial"/>
              <a:cs typeface="Arial"/>
            </a:rPr>
            <a:t>goods delivery purposes.</a:t>
          </a:r>
          <a:endParaRPr lang="en-IN"/>
        </a:p>
      </dgm:t>
    </dgm:pt>
    <dgm:pt modelId="{8BE6E29D-3977-41C8-9550-F0EED5B5C50F}" type="parTrans" cxnId="{09CC58B7-CA60-4322-8868-27DE5DC2A932}">
      <dgm:prSet/>
      <dgm:spPr/>
      <dgm:t>
        <a:bodyPr/>
        <a:lstStyle/>
        <a:p>
          <a:endParaRPr lang="en-IN"/>
        </a:p>
      </dgm:t>
    </dgm:pt>
    <dgm:pt modelId="{1555F158-2077-4E75-A79D-EC2EFDE064CC}" type="sibTrans" cxnId="{09CC58B7-CA60-4322-8868-27DE5DC2A932}">
      <dgm:prSet/>
      <dgm:spPr/>
      <dgm:t>
        <a:bodyPr/>
        <a:lstStyle/>
        <a:p>
          <a:endParaRPr lang="en-IN"/>
        </a:p>
      </dgm:t>
    </dgm:pt>
    <dgm:pt modelId="{F56F6271-F482-4E5B-9696-AA7E59E05649}" type="pres">
      <dgm:prSet presAssocID="{49C7427E-9AAE-46D5-AB7A-6A79DA2C3FD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0F258752-2AD3-4705-97A1-E827C46D69CB}" type="pres">
      <dgm:prSet presAssocID="{8DC80A47-93E1-4FCD-B400-143C11864AB5}" presName="root" presStyleCnt="0">
        <dgm:presLayoutVars>
          <dgm:chMax/>
          <dgm:chPref val="4"/>
        </dgm:presLayoutVars>
      </dgm:prSet>
      <dgm:spPr/>
    </dgm:pt>
    <dgm:pt modelId="{D2F97248-9615-449E-B9A8-AF3487851395}" type="pres">
      <dgm:prSet presAssocID="{8DC80A47-93E1-4FCD-B400-143C11864AB5}" presName="rootComposite" presStyleCnt="0">
        <dgm:presLayoutVars/>
      </dgm:prSet>
      <dgm:spPr/>
    </dgm:pt>
    <dgm:pt modelId="{1DC73697-CE03-4197-AE23-4FB01B8E8335}" type="pres">
      <dgm:prSet presAssocID="{8DC80A47-93E1-4FCD-B400-143C11864AB5}" presName="rootText" presStyleLbl="node0" presStyleIdx="0" presStyleCnt="1">
        <dgm:presLayoutVars>
          <dgm:chMax/>
          <dgm:chPref val="4"/>
        </dgm:presLayoutVars>
      </dgm:prSet>
      <dgm:spPr/>
    </dgm:pt>
    <dgm:pt modelId="{4C4F8495-40D0-428C-BFF2-9C3BB7987BC7}" type="pres">
      <dgm:prSet presAssocID="{8DC80A47-93E1-4FCD-B400-143C11864AB5}" presName="childShape" presStyleCnt="0">
        <dgm:presLayoutVars>
          <dgm:chMax val="0"/>
          <dgm:chPref val="0"/>
        </dgm:presLayoutVars>
      </dgm:prSet>
      <dgm:spPr/>
    </dgm:pt>
    <dgm:pt modelId="{95B9B971-E68C-4589-AB9C-383CFFB1A5CB}" type="pres">
      <dgm:prSet presAssocID="{49A0F794-87BB-4CFD-AE0D-87311A1B8809}" presName="childComposite" presStyleCnt="0">
        <dgm:presLayoutVars>
          <dgm:chMax val="0"/>
          <dgm:chPref val="0"/>
        </dgm:presLayoutVars>
      </dgm:prSet>
      <dgm:spPr/>
    </dgm:pt>
    <dgm:pt modelId="{9D209A3D-3C30-4D28-96EB-DD773E13B7E1}" type="pres">
      <dgm:prSet presAssocID="{49A0F794-87BB-4CFD-AE0D-87311A1B8809}" presName="Image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785F0880-4F57-4522-B83C-929A2875A1F2}" type="pres">
      <dgm:prSet presAssocID="{49A0F794-87BB-4CFD-AE0D-87311A1B8809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0B132565-16A0-41E3-A0CF-BAF4AD34543C}" type="pres">
      <dgm:prSet presAssocID="{7ED1D62C-C6F3-4E62-9E4D-17A56318722A}" presName="childComposite" presStyleCnt="0">
        <dgm:presLayoutVars>
          <dgm:chMax val="0"/>
          <dgm:chPref val="0"/>
        </dgm:presLayoutVars>
      </dgm:prSet>
      <dgm:spPr/>
    </dgm:pt>
    <dgm:pt modelId="{6B3DE8B9-34A2-4FF1-82D0-1F65B6214D13}" type="pres">
      <dgm:prSet presAssocID="{7ED1D62C-C6F3-4E62-9E4D-17A56318722A}" presName="Image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FC2D6767-7052-4250-B774-3A876BB2C32A}" type="pres">
      <dgm:prSet presAssocID="{7ED1D62C-C6F3-4E62-9E4D-17A56318722A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0AB760B-7189-41A9-AF30-27F20648ADCE}" type="presOf" srcId="{49A0F794-87BB-4CFD-AE0D-87311A1B8809}" destId="{785F0880-4F57-4522-B83C-929A2875A1F2}" srcOrd="0" destOrd="0" presId="urn:microsoft.com/office/officeart/2008/layout/PictureAccentList"/>
    <dgm:cxn modelId="{330AA216-A268-4999-B917-B0A3AFC23C5A}" type="presOf" srcId="{8DC80A47-93E1-4FCD-B400-143C11864AB5}" destId="{1DC73697-CE03-4197-AE23-4FB01B8E8335}" srcOrd="0" destOrd="0" presId="urn:microsoft.com/office/officeart/2008/layout/PictureAccentList"/>
    <dgm:cxn modelId="{5F252862-B66F-4123-BE5A-5F174B5DB8C4}" srcId="{8DC80A47-93E1-4FCD-B400-143C11864AB5}" destId="{49A0F794-87BB-4CFD-AE0D-87311A1B8809}" srcOrd="0" destOrd="0" parTransId="{9AB6040D-6BA6-4306-9078-CE5A3AD85B1B}" sibTransId="{929F8B99-897D-407C-947F-5C4028AEEA20}"/>
    <dgm:cxn modelId="{A90BC59F-20BE-4B5F-A738-CD1613DAE330}" srcId="{49C7427E-9AAE-46D5-AB7A-6A79DA2C3FD5}" destId="{8DC80A47-93E1-4FCD-B400-143C11864AB5}" srcOrd="0" destOrd="0" parTransId="{B0CFD9F1-C286-422D-80E4-27994366C952}" sibTransId="{204A7EC1-E64C-4D6A-B967-9EAFA29E37C0}"/>
    <dgm:cxn modelId="{FF17B5A2-FF33-4255-8B5C-F5E116E8055B}" type="presOf" srcId="{49C7427E-9AAE-46D5-AB7A-6A79DA2C3FD5}" destId="{F56F6271-F482-4E5B-9696-AA7E59E05649}" srcOrd="0" destOrd="0" presId="urn:microsoft.com/office/officeart/2008/layout/PictureAccentList"/>
    <dgm:cxn modelId="{09CC58B7-CA60-4322-8868-27DE5DC2A932}" srcId="{8DC80A47-93E1-4FCD-B400-143C11864AB5}" destId="{7ED1D62C-C6F3-4E62-9E4D-17A56318722A}" srcOrd="1" destOrd="0" parTransId="{8BE6E29D-3977-41C8-9550-F0EED5B5C50F}" sibTransId="{1555F158-2077-4E75-A79D-EC2EFDE064CC}"/>
    <dgm:cxn modelId="{CA8C3CFE-ACDB-4C1F-B293-6018D9411CCE}" type="presOf" srcId="{7ED1D62C-C6F3-4E62-9E4D-17A56318722A}" destId="{FC2D6767-7052-4250-B774-3A876BB2C32A}" srcOrd="0" destOrd="0" presId="urn:microsoft.com/office/officeart/2008/layout/PictureAccentList"/>
    <dgm:cxn modelId="{B068DFE0-5936-4892-AC99-EFEFC5339744}" type="presParOf" srcId="{F56F6271-F482-4E5B-9696-AA7E59E05649}" destId="{0F258752-2AD3-4705-97A1-E827C46D69CB}" srcOrd="0" destOrd="0" presId="urn:microsoft.com/office/officeart/2008/layout/PictureAccentList"/>
    <dgm:cxn modelId="{F9187657-125B-4764-B37A-D79A51B4AEED}" type="presParOf" srcId="{0F258752-2AD3-4705-97A1-E827C46D69CB}" destId="{D2F97248-9615-449E-B9A8-AF3487851395}" srcOrd="0" destOrd="0" presId="urn:microsoft.com/office/officeart/2008/layout/PictureAccentList"/>
    <dgm:cxn modelId="{E20C5DCE-170A-4793-B6AF-095EA48284EF}" type="presParOf" srcId="{D2F97248-9615-449E-B9A8-AF3487851395}" destId="{1DC73697-CE03-4197-AE23-4FB01B8E8335}" srcOrd="0" destOrd="0" presId="urn:microsoft.com/office/officeart/2008/layout/PictureAccentList"/>
    <dgm:cxn modelId="{6311DDFA-8F15-4733-AA9D-EAF21EB78DAB}" type="presParOf" srcId="{0F258752-2AD3-4705-97A1-E827C46D69CB}" destId="{4C4F8495-40D0-428C-BFF2-9C3BB7987BC7}" srcOrd="1" destOrd="0" presId="urn:microsoft.com/office/officeart/2008/layout/PictureAccentList"/>
    <dgm:cxn modelId="{DD80A53C-40E7-48D4-A7F4-DA08D69CB838}" type="presParOf" srcId="{4C4F8495-40D0-428C-BFF2-9C3BB7987BC7}" destId="{95B9B971-E68C-4589-AB9C-383CFFB1A5CB}" srcOrd="0" destOrd="0" presId="urn:microsoft.com/office/officeart/2008/layout/PictureAccentList"/>
    <dgm:cxn modelId="{BDAB3D09-A72A-486A-8AA2-3817DABE5A7F}" type="presParOf" srcId="{95B9B971-E68C-4589-AB9C-383CFFB1A5CB}" destId="{9D209A3D-3C30-4D28-96EB-DD773E13B7E1}" srcOrd="0" destOrd="0" presId="urn:microsoft.com/office/officeart/2008/layout/PictureAccentList"/>
    <dgm:cxn modelId="{FE2E2BBA-66CE-4007-9698-14A3A869E7B2}" type="presParOf" srcId="{95B9B971-E68C-4589-AB9C-383CFFB1A5CB}" destId="{785F0880-4F57-4522-B83C-929A2875A1F2}" srcOrd="1" destOrd="0" presId="urn:microsoft.com/office/officeart/2008/layout/PictureAccentList"/>
    <dgm:cxn modelId="{5CC35A56-FE71-4DDD-A618-A8288B76D536}" type="presParOf" srcId="{4C4F8495-40D0-428C-BFF2-9C3BB7987BC7}" destId="{0B132565-16A0-41E3-A0CF-BAF4AD34543C}" srcOrd="1" destOrd="0" presId="urn:microsoft.com/office/officeart/2008/layout/PictureAccentList"/>
    <dgm:cxn modelId="{8122E79A-E3BF-4CB4-8582-05C21D0EAED8}" type="presParOf" srcId="{0B132565-16A0-41E3-A0CF-BAF4AD34543C}" destId="{6B3DE8B9-34A2-4FF1-82D0-1F65B6214D13}" srcOrd="0" destOrd="0" presId="urn:microsoft.com/office/officeart/2008/layout/PictureAccentList"/>
    <dgm:cxn modelId="{5A64DD3B-8864-4E28-A6FC-3DA1161ECC0A}" type="presParOf" srcId="{0B132565-16A0-41E3-A0CF-BAF4AD34543C}" destId="{FC2D6767-7052-4250-B774-3A876BB2C32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AB946-E498-42AF-A3E7-A2CDD002F4F6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ADC69E1-565E-44F2-8CD0-5DFD879BA5AD}">
      <dgm:prSet phldrT="[Text]" custT="1"/>
      <dgm:spPr/>
      <dgm:t>
        <a:bodyPr/>
        <a:lstStyle/>
        <a:p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ARM​</a:t>
          </a:r>
          <a:endParaRPr lang="en-IN" sz="2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ED5F96-7F8B-4CA2-AE0E-BE0CF44AC519}" type="parTrans" cxnId="{86D03F1A-A8D0-45DB-B3C4-53A2D9A295DF}">
      <dgm:prSet/>
      <dgm:spPr/>
      <dgm:t>
        <a:bodyPr/>
        <a:lstStyle/>
        <a:p>
          <a:endParaRPr lang="en-IN"/>
        </a:p>
      </dgm:t>
    </dgm:pt>
    <dgm:pt modelId="{1F7F1176-702C-4D50-99AF-51A50F66172B}" type="sibTrans" cxnId="{86D03F1A-A8D0-45DB-B3C4-53A2D9A295DF}">
      <dgm:prSet/>
      <dgm:spPr/>
      <dgm:t>
        <a:bodyPr/>
        <a:lstStyle/>
        <a:p>
          <a:endParaRPr lang="en-IN"/>
        </a:p>
      </dgm:t>
    </dgm:pt>
    <dgm:pt modelId="{33422316-9648-4F66-B366-9DB8D2350A67}">
      <dgm:prSet phldrT="[Text]" custT="1"/>
      <dgm:spPr/>
      <dgm:t>
        <a:bodyPr/>
        <a:lstStyle/>
        <a:p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BATTERY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​</a:t>
          </a:r>
          <a:endParaRPr lang="en-IN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E57194-98C0-421D-BD9F-C1BF863902B1}" type="parTrans" cxnId="{6A630F9B-D7FD-46DD-BE4B-906AA7704945}">
      <dgm:prSet/>
      <dgm:spPr/>
      <dgm:t>
        <a:bodyPr/>
        <a:lstStyle/>
        <a:p>
          <a:endParaRPr lang="en-IN"/>
        </a:p>
      </dgm:t>
    </dgm:pt>
    <dgm:pt modelId="{4E7710D8-5EF4-480D-95D7-185A0CDB637E}" type="sibTrans" cxnId="{6A630F9B-D7FD-46DD-BE4B-906AA7704945}">
      <dgm:prSet/>
      <dgm:spPr/>
      <dgm:t>
        <a:bodyPr/>
        <a:lstStyle/>
        <a:p>
          <a:endParaRPr lang="en-IN"/>
        </a:p>
      </dgm:t>
    </dgm:pt>
    <dgm:pt modelId="{6B2E0863-05C2-49C3-ADF0-E417C6533821}">
      <dgm:prSet phldrT="[Text]" custT="1"/>
      <dgm:spPr/>
      <dgm:t>
        <a:bodyPr/>
        <a:lstStyle/>
        <a:p>
          <a:r>
            <a:rPr lang="en-US" sz="19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: to get thermocol in desired cuboidal shape ​</a:t>
          </a:r>
          <a:endParaRPr lang="en-IN" sz="19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0CD9B3-C0C2-4E87-8DE4-D9F6665AD756}" type="parTrans" cxnId="{F1208BBF-ECA0-4ADB-A2CF-55493A50A35E}">
      <dgm:prSet/>
      <dgm:spPr/>
      <dgm:t>
        <a:bodyPr/>
        <a:lstStyle/>
        <a:p>
          <a:endParaRPr lang="en-IN"/>
        </a:p>
      </dgm:t>
    </dgm:pt>
    <dgm:pt modelId="{B104F47A-A887-47BC-A3A9-A64260778F64}" type="sibTrans" cxnId="{F1208BBF-ECA0-4ADB-A2CF-55493A50A35E}">
      <dgm:prSet/>
      <dgm:spPr/>
      <dgm:t>
        <a:bodyPr/>
        <a:lstStyle/>
        <a:p>
          <a:endParaRPr lang="en-IN"/>
        </a:p>
      </dgm:t>
    </dgm:pt>
    <dgm:pt modelId="{1F55DFD9-1CCB-4C7C-B63A-BED495B3B67A}">
      <dgm:prSet custT="1"/>
      <dgm:spPr/>
      <dgm:t>
        <a:bodyPr/>
        <a:lstStyle/>
        <a:p>
          <a:r>
            <a:rPr lang="en-US" sz="19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Fillet : to get rounded edges</a:t>
          </a:r>
          <a:endParaRPr lang="en-IN" sz="19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5B5A772-F603-4B50-AA3F-8026BE80E9E9}" type="parTrans" cxnId="{BBEDF8D5-3A16-4CC9-A469-EA2D48F97E10}">
      <dgm:prSet/>
      <dgm:spPr/>
      <dgm:t>
        <a:bodyPr/>
        <a:lstStyle/>
        <a:p>
          <a:endParaRPr lang="en-IN"/>
        </a:p>
      </dgm:t>
    </dgm:pt>
    <dgm:pt modelId="{75186F96-97C9-4FB4-931B-C39BAEAA4A4F}" type="sibTrans" cxnId="{BBEDF8D5-3A16-4CC9-A469-EA2D48F97E10}">
      <dgm:prSet/>
      <dgm:spPr/>
      <dgm:t>
        <a:bodyPr/>
        <a:lstStyle/>
        <a:p>
          <a:endParaRPr lang="en-IN"/>
        </a:p>
      </dgm:t>
    </dgm:pt>
    <dgm:pt modelId="{F5F19FB9-03C2-46D8-B49E-F3FDED193B7E}">
      <dgm:prSet phldrT="[Text]" custT="1"/>
      <dgm:spPr/>
      <dgm:t>
        <a:bodyPr/>
        <a:lstStyle/>
        <a:p>
          <a:r>
            <a:rPr lang="en-US" sz="19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Casting: Since the structure is rather  complex we will cast it and use (wooden/thermocol) triangular prism as core.​</a:t>
          </a:r>
          <a:endParaRPr lang="en-IN" sz="19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809F8E-299C-4E6B-9551-148C63185740}" type="sibTrans" cxnId="{89CE8DC6-89B8-4D63-803D-45D7017E2582}">
      <dgm:prSet/>
      <dgm:spPr/>
      <dgm:t>
        <a:bodyPr/>
        <a:lstStyle/>
        <a:p>
          <a:endParaRPr lang="en-IN"/>
        </a:p>
      </dgm:t>
    </dgm:pt>
    <dgm:pt modelId="{EF475250-F284-45FA-A1A3-A440B2B4FCFD}" type="parTrans" cxnId="{89CE8DC6-89B8-4D63-803D-45D7017E2582}">
      <dgm:prSet/>
      <dgm:spPr/>
      <dgm:t>
        <a:bodyPr/>
        <a:lstStyle/>
        <a:p>
          <a:endParaRPr lang="en-IN"/>
        </a:p>
      </dgm:t>
    </dgm:pt>
    <dgm:pt modelId="{7D549B56-016E-4EF7-9200-D9EEB5F540DE}" type="pres">
      <dgm:prSet presAssocID="{906AB946-E498-42AF-A3E7-A2CDD002F4F6}" presName="linear" presStyleCnt="0">
        <dgm:presLayoutVars>
          <dgm:dir/>
          <dgm:resizeHandles val="exact"/>
        </dgm:presLayoutVars>
      </dgm:prSet>
      <dgm:spPr/>
    </dgm:pt>
    <dgm:pt modelId="{57B32BC6-B3A3-482B-929C-2271F952CFCE}" type="pres">
      <dgm:prSet presAssocID="{4ADC69E1-565E-44F2-8CD0-5DFD879BA5AD}" presName="comp" presStyleCnt="0"/>
      <dgm:spPr/>
    </dgm:pt>
    <dgm:pt modelId="{19C68B90-4866-489E-822A-A4B004218DF1}" type="pres">
      <dgm:prSet presAssocID="{4ADC69E1-565E-44F2-8CD0-5DFD879BA5AD}" presName="box" presStyleLbl="node1" presStyleIdx="0" presStyleCnt="2"/>
      <dgm:spPr/>
    </dgm:pt>
    <dgm:pt modelId="{DF7B4AEE-CCC3-42FE-B19D-A66F5ADBCCB7}" type="pres">
      <dgm:prSet presAssocID="{4ADC69E1-565E-44F2-8CD0-5DFD879BA5AD}" presName="img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B40C1B8-584C-4A52-9AB0-F8FEFB760287}" type="pres">
      <dgm:prSet presAssocID="{4ADC69E1-565E-44F2-8CD0-5DFD879BA5AD}" presName="text" presStyleLbl="node1" presStyleIdx="0" presStyleCnt="2">
        <dgm:presLayoutVars>
          <dgm:bulletEnabled val="1"/>
        </dgm:presLayoutVars>
      </dgm:prSet>
      <dgm:spPr/>
    </dgm:pt>
    <dgm:pt modelId="{B39770C7-9043-4657-ADF8-0BE9B2E7A772}" type="pres">
      <dgm:prSet presAssocID="{1F7F1176-702C-4D50-99AF-51A50F66172B}" presName="spacer" presStyleCnt="0"/>
      <dgm:spPr/>
    </dgm:pt>
    <dgm:pt modelId="{B11651A5-B733-4A4B-B777-377E153A7AA8}" type="pres">
      <dgm:prSet presAssocID="{33422316-9648-4F66-B366-9DB8D2350A67}" presName="comp" presStyleCnt="0"/>
      <dgm:spPr/>
    </dgm:pt>
    <dgm:pt modelId="{8F049686-11C4-4494-B89D-5FD556381280}" type="pres">
      <dgm:prSet presAssocID="{33422316-9648-4F66-B366-9DB8D2350A67}" presName="box" presStyleLbl="node1" presStyleIdx="1" presStyleCnt="2"/>
      <dgm:spPr/>
    </dgm:pt>
    <dgm:pt modelId="{11D1D650-9A13-4352-8D45-2512AFC2F2FB}" type="pres">
      <dgm:prSet presAssocID="{33422316-9648-4F66-B366-9DB8D2350A67}" presName="img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E334174C-B647-4BBB-B384-6940406FF322}" type="pres">
      <dgm:prSet presAssocID="{33422316-9648-4F66-B366-9DB8D2350A67}" presName="text" presStyleLbl="node1" presStyleIdx="1" presStyleCnt="2">
        <dgm:presLayoutVars>
          <dgm:bulletEnabled val="1"/>
        </dgm:presLayoutVars>
      </dgm:prSet>
      <dgm:spPr/>
    </dgm:pt>
  </dgm:ptLst>
  <dgm:cxnLst>
    <dgm:cxn modelId="{8001C90C-7ACA-4252-B96D-B3800F2CA585}" type="presOf" srcId="{906AB946-E498-42AF-A3E7-A2CDD002F4F6}" destId="{7D549B56-016E-4EF7-9200-D9EEB5F540DE}" srcOrd="0" destOrd="0" presId="urn:microsoft.com/office/officeart/2005/8/layout/vList4"/>
    <dgm:cxn modelId="{191ED915-D6A5-4F2C-83D4-8F9A58C69486}" type="presOf" srcId="{33422316-9648-4F66-B366-9DB8D2350A67}" destId="{8F049686-11C4-4494-B89D-5FD556381280}" srcOrd="0" destOrd="0" presId="urn:microsoft.com/office/officeart/2005/8/layout/vList4"/>
    <dgm:cxn modelId="{B549DF17-8058-40E8-837C-9C03B455436B}" type="presOf" srcId="{6B2E0863-05C2-49C3-ADF0-E417C6533821}" destId="{8F049686-11C4-4494-B89D-5FD556381280}" srcOrd="0" destOrd="1" presId="urn:microsoft.com/office/officeart/2005/8/layout/vList4"/>
    <dgm:cxn modelId="{86D03F1A-A8D0-45DB-B3C4-53A2D9A295DF}" srcId="{906AB946-E498-42AF-A3E7-A2CDD002F4F6}" destId="{4ADC69E1-565E-44F2-8CD0-5DFD879BA5AD}" srcOrd="0" destOrd="0" parTransId="{67ED5F96-7F8B-4CA2-AE0E-BE0CF44AC519}" sibTransId="{1F7F1176-702C-4D50-99AF-51A50F66172B}"/>
    <dgm:cxn modelId="{DC631775-BB0E-450C-8A87-3E86293B4089}" type="presOf" srcId="{4ADC69E1-565E-44F2-8CD0-5DFD879BA5AD}" destId="{2B40C1B8-584C-4A52-9AB0-F8FEFB760287}" srcOrd="1" destOrd="0" presId="urn:microsoft.com/office/officeart/2005/8/layout/vList4"/>
    <dgm:cxn modelId="{29DFF755-F33A-4515-A102-0AEB63258CE4}" type="presOf" srcId="{F5F19FB9-03C2-46D8-B49E-F3FDED193B7E}" destId="{2B40C1B8-584C-4A52-9AB0-F8FEFB760287}" srcOrd="1" destOrd="1" presId="urn:microsoft.com/office/officeart/2005/8/layout/vList4"/>
    <dgm:cxn modelId="{EC75F378-CA7A-403B-A642-81F4DF4A71C9}" type="presOf" srcId="{1F55DFD9-1CCB-4C7C-B63A-BED495B3B67A}" destId="{E334174C-B647-4BBB-B384-6940406FF322}" srcOrd="1" destOrd="2" presId="urn:microsoft.com/office/officeart/2005/8/layout/vList4"/>
    <dgm:cxn modelId="{1F1B0E81-475B-4A0B-AA00-A771B000E09C}" type="presOf" srcId="{F5F19FB9-03C2-46D8-B49E-F3FDED193B7E}" destId="{19C68B90-4866-489E-822A-A4B004218DF1}" srcOrd="0" destOrd="1" presId="urn:microsoft.com/office/officeart/2005/8/layout/vList4"/>
    <dgm:cxn modelId="{38FFFE83-7409-4043-B977-1C2EDB61CD91}" type="presOf" srcId="{6B2E0863-05C2-49C3-ADF0-E417C6533821}" destId="{E334174C-B647-4BBB-B384-6940406FF322}" srcOrd="1" destOrd="1" presId="urn:microsoft.com/office/officeart/2005/8/layout/vList4"/>
    <dgm:cxn modelId="{6A630F9B-D7FD-46DD-BE4B-906AA7704945}" srcId="{906AB946-E498-42AF-A3E7-A2CDD002F4F6}" destId="{33422316-9648-4F66-B366-9DB8D2350A67}" srcOrd="1" destOrd="0" parTransId="{53E57194-98C0-421D-BD9F-C1BF863902B1}" sibTransId="{4E7710D8-5EF4-480D-95D7-185A0CDB637E}"/>
    <dgm:cxn modelId="{F1208BBF-ECA0-4ADB-A2CF-55493A50A35E}" srcId="{33422316-9648-4F66-B366-9DB8D2350A67}" destId="{6B2E0863-05C2-49C3-ADF0-E417C6533821}" srcOrd="0" destOrd="0" parTransId="{C90CD9B3-C0C2-4E87-8DE4-D9F6665AD756}" sibTransId="{B104F47A-A887-47BC-A3A9-A64260778F64}"/>
    <dgm:cxn modelId="{89CE8DC6-89B8-4D63-803D-45D7017E2582}" srcId="{4ADC69E1-565E-44F2-8CD0-5DFD879BA5AD}" destId="{F5F19FB9-03C2-46D8-B49E-F3FDED193B7E}" srcOrd="0" destOrd="0" parTransId="{EF475250-F284-45FA-A1A3-A440B2B4FCFD}" sibTransId="{E8809F8E-299C-4E6B-9551-148C63185740}"/>
    <dgm:cxn modelId="{BBEDF8D5-3A16-4CC9-A469-EA2D48F97E10}" srcId="{33422316-9648-4F66-B366-9DB8D2350A67}" destId="{1F55DFD9-1CCB-4C7C-B63A-BED495B3B67A}" srcOrd="1" destOrd="0" parTransId="{65B5A772-F603-4B50-AA3F-8026BE80E9E9}" sibTransId="{75186F96-97C9-4FB4-931B-C39BAEAA4A4F}"/>
    <dgm:cxn modelId="{8C8A3ED8-C499-468D-A43C-37BB2E7000E0}" type="presOf" srcId="{33422316-9648-4F66-B366-9DB8D2350A67}" destId="{E334174C-B647-4BBB-B384-6940406FF322}" srcOrd="1" destOrd="0" presId="urn:microsoft.com/office/officeart/2005/8/layout/vList4"/>
    <dgm:cxn modelId="{2745BBDC-E4D6-4FDA-9263-E9A7CB780142}" type="presOf" srcId="{1F55DFD9-1CCB-4C7C-B63A-BED495B3B67A}" destId="{8F049686-11C4-4494-B89D-5FD556381280}" srcOrd="0" destOrd="2" presId="urn:microsoft.com/office/officeart/2005/8/layout/vList4"/>
    <dgm:cxn modelId="{003255F6-0140-4E72-ACA8-EFD66E9B2AE3}" type="presOf" srcId="{4ADC69E1-565E-44F2-8CD0-5DFD879BA5AD}" destId="{19C68B90-4866-489E-822A-A4B004218DF1}" srcOrd="0" destOrd="0" presId="urn:microsoft.com/office/officeart/2005/8/layout/vList4"/>
    <dgm:cxn modelId="{FA386BDB-1BD9-458A-A80D-4809065D8AA3}" type="presParOf" srcId="{7D549B56-016E-4EF7-9200-D9EEB5F540DE}" destId="{57B32BC6-B3A3-482B-929C-2271F952CFCE}" srcOrd="0" destOrd="0" presId="urn:microsoft.com/office/officeart/2005/8/layout/vList4"/>
    <dgm:cxn modelId="{91B3CB80-84C8-410E-B144-9BFBC23AC13E}" type="presParOf" srcId="{57B32BC6-B3A3-482B-929C-2271F952CFCE}" destId="{19C68B90-4866-489E-822A-A4B004218DF1}" srcOrd="0" destOrd="0" presId="urn:microsoft.com/office/officeart/2005/8/layout/vList4"/>
    <dgm:cxn modelId="{65343CBC-E2EE-436A-9F7E-16E9427DB6D0}" type="presParOf" srcId="{57B32BC6-B3A3-482B-929C-2271F952CFCE}" destId="{DF7B4AEE-CCC3-42FE-B19D-A66F5ADBCCB7}" srcOrd="1" destOrd="0" presId="urn:microsoft.com/office/officeart/2005/8/layout/vList4"/>
    <dgm:cxn modelId="{87BED999-9DA4-47BB-A705-17D826EB2F21}" type="presParOf" srcId="{57B32BC6-B3A3-482B-929C-2271F952CFCE}" destId="{2B40C1B8-584C-4A52-9AB0-F8FEFB760287}" srcOrd="2" destOrd="0" presId="urn:microsoft.com/office/officeart/2005/8/layout/vList4"/>
    <dgm:cxn modelId="{641AB32F-C15D-42EA-B59B-1927B1220242}" type="presParOf" srcId="{7D549B56-016E-4EF7-9200-D9EEB5F540DE}" destId="{B39770C7-9043-4657-ADF8-0BE9B2E7A772}" srcOrd="1" destOrd="0" presId="urn:microsoft.com/office/officeart/2005/8/layout/vList4"/>
    <dgm:cxn modelId="{DF3ADEB4-2493-4887-806F-3392E3D7D957}" type="presParOf" srcId="{7D549B56-016E-4EF7-9200-D9EEB5F540DE}" destId="{B11651A5-B733-4A4B-B777-377E153A7AA8}" srcOrd="2" destOrd="0" presId="urn:microsoft.com/office/officeart/2005/8/layout/vList4"/>
    <dgm:cxn modelId="{A21B9E42-0477-414B-A7B9-0834E4199FF7}" type="presParOf" srcId="{B11651A5-B733-4A4B-B777-377E153A7AA8}" destId="{8F049686-11C4-4494-B89D-5FD556381280}" srcOrd="0" destOrd="0" presId="urn:microsoft.com/office/officeart/2005/8/layout/vList4"/>
    <dgm:cxn modelId="{25CCBD0D-74A2-4ED9-B032-263A53B51D7D}" type="presParOf" srcId="{B11651A5-B733-4A4B-B777-377E153A7AA8}" destId="{11D1D650-9A13-4352-8D45-2512AFC2F2FB}" srcOrd="1" destOrd="0" presId="urn:microsoft.com/office/officeart/2005/8/layout/vList4"/>
    <dgm:cxn modelId="{ABD7639F-7887-49AE-8A0F-61D47935E67D}" type="presParOf" srcId="{B11651A5-B733-4A4B-B777-377E153A7AA8}" destId="{E334174C-B647-4BBB-B384-6940406FF3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39917-9AF8-4C10-8089-9017EBDAD18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AAA463-7720-48B7-870C-2AA7D9103757}">
      <dgm:prSet phldrT="[Text]"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BLADE</a:t>
          </a:r>
          <a:endParaRPr lang="en-IN" sz="2000"/>
        </a:p>
      </dgm:t>
    </dgm:pt>
    <dgm:pt modelId="{34BC04CA-6B91-4DC4-BD02-2CA9772BDE61}" type="parTrans" cxnId="{55CE19BD-886C-4FD8-8126-7FC2A66611BB}">
      <dgm:prSet/>
      <dgm:spPr/>
      <dgm:t>
        <a:bodyPr/>
        <a:lstStyle/>
        <a:p>
          <a:endParaRPr lang="en-IN"/>
        </a:p>
      </dgm:t>
    </dgm:pt>
    <dgm:pt modelId="{16EBF0EA-DACF-46E1-B1D1-B14D7C60530B}" type="sibTrans" cxnId="{55CE19BD-886C-4FD8-8126-7FC2A66611BB}">
      <dgm:prSet/>
      <dgm:spPr/>
      <dgm:t>
        <a:bodyPr/>
        <a:lstStyle/>
        <a:p>
          <a:endParaRPr lang="en-IN"/>
        </a:p>
      </dgm:t>
    </dgm:pt>
    <dgm:pt modelId="{B2BB2EC7-2066-4B57-99CE-B71E1CF7B183}">
      <dgm:prSet phldrT="[Text]"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a steel sheet and cut it into required size.​</a:t>
          </a:r>
          <a:endParaRPr lang="en-IN" sz="1800"/>
        </a:p>
      </dgm:t>
    </dgm:pt>
    <dgm:pt modelId="{1A3FFA48-15B4-4BAD-B637-337AB61388AF}" type="parTrans" cxnId="{3D0A5D86-B8E1-4D15-93E6-8CFB8F4F2593}">
      <dgm:prSet/>
      <dgm:spPr/>
      <dgm:t>
        <a:bodyPr/>
        <a:lstStyle/>
        <a:p>
          <a:endParaRPr lang="en-IN"/>
        </a:p>
      </dgm:t>
    </dgm:pt>
    <dgm:pt modelId="{2EF328F7-4BC6-404E-BC52-0BE4C910F3AC}" type="sibTrans" cxnId="{3D0A5D86-B8E1-4D15-93E6-8CFB8F4F2593}">
      <dgm:prSet/>
      <dgm:spPr/>
      <dgm:t>
        <a:bodyPr/>
        <a:lstStyle/>
        <a:p>
          <a:endParaRPr lang="en-IN"/>
        </a:p>
      </dgm:t>
    </dgm:pt>
    <dgm:pt modelId="{8DCE7D87-BFE7-4A7D-9971-BEAAD4AA9B55}">
      <dgm:prSet phldrT="[Text]"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ESC​</a:t>
          </a:r>
          <a:endParaRPr lang="en-IN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9FDBD8-5484-4DB1-B559-8462C0122354}" type="parTrans" cxnId="{5C3102DF-D6EC-497A-B127-EDE7A06F873A}">
      <dgm:prSet/>
      <dgm:spPr/>
      <dgm:t>
        <a:bodyPr/>
        <a:lstStyle/>
        <a:p>
          <a:endParaRPr lang="en-IN"/>
        </a:p>
      </dgm:t>
    </dgm:pt>
    <dgm:pt modelId="{0E34D371-7B9F-48E8-989D-B44BD824B15C}" type="sibTrans" cxnId="{5C3102DF-D6EC-497A-B127-EDE7A06F873A}">
      <dgm:prSet/>
      <dgm:spPr/>
      <dgm:t>
        <a:bodyPr/>
        <a:lstStyle/>
        <a:p>
          <a:endParaRPr lang="en-IN"/>
        </a:p>
      </dgm:t>
    </dgm:pt>
    <dgm:pt modelId="{686A03C8-FA14-4396-85D8-E9345972A8C5}">
      <dgm:prSet phldrT="[Text]" custT="1"/>
      <dgm:spPr/>
      <dgm:t>
        <a:bodyPr/>
        <a:lstStyle/>
        <a:p>
          <a:r>
            <a:rPr 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Thermocol used as substitute for electronic component: ​</a:t>
          </a:r>
          <a:endParaRPr lang="en-IN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AF3067-64EA-40CF-9A0B-7C55C6D10D6E}" type="parTrans" cxnId="{ECF8B138-E5ED-4F33-99D0-EC67F54C7888}">
      <dgm:prSet/>
      <dgm:spPr/>
      <dgm:t>
        <a:bodyPr/>
        <a:lstStyle/>
        <a:p>
          <a:endParaRPr lang="en-IN"/>
        </a:p>
      </dgm:t>
    </dgm:pt>
    <dgm:pt modelId="{8E796A94-0F8C-47FA-99CF-580029C38B2E}" type="sibTrans" cxnId="{ECF8B138-E5ED-4F33-99D0-EC67F54C7888}">
      <dgm:prSet/>
      <dgm:spPr/>
      <dgm:t>
        <a:bodyPr/>
        <a:lstStyle/>
        <a:p>
          <a:endParaRPr lang="en-IN"/>
        </a:p>
      </dgm:t>
    </dgm:pt>
    <dgm:pt modelId="{8DD74B01-3AC8-42AD-9C50-DCABAC9711D8}">
      <dgm:prSet custT="1"/>
      <dgm:spPr/>
      <dgm:t>
        <a:bodyPr/>
        <a:lstStyle/>
        <a:p>
          <a:pPr rtl="0"/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it into required shape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by holding one end by pliers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</a:p>
      </dgm:t>
    </dgm:pt>
    <dgm:pt modelId="{CFC194A6-92FC-4EDF-B0BA-66D9063A8D55}" type="parTrans" cxnId="{6AF72EC7-F790-4BBC-810C-A1F55114F469}">
      <dgm:prSet/>
      <dgm:spPr/>
      <dgm:t>
        <a:bodyPr/>
        <a:lstStyle/>
        <a:p>
          <a:endParaRPr lang="en-IN"/>
        </a:p>
      </dgm:t>
    </dgm:pt>
    <dgm:pt modelId="{ED6988BE-64F9-4C51-B9E5-3801F933C77D}" type="sibTrans" cxnId="{6AF72EC7-F790-4BBC-810C-A1F55114F469}">
      <dgm:prSet/>
      <dgm:spPr/>
      <dgm:t>
        <a:bodyPr/>
        <a:lstStyle/>
        <a:p>
          <a:endParaRPr lang="en-IN"/>
        </a:p>
      </dgm:t>
    </dgm:pt>
    <dgm:pt modelId="{805D6A3E-478E-4430-B1E6-90498912D41C}">
      <dgm:prSet custT="1"/>
      <dgm:spPr/>
      <dgm:t>
        <a:bodyPr/>
        <a:lstStyle/>
        <a:p>
          <a:r>
            <a:rPr 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: to get thermocol in desired cuboidal shape ​</a:t>
          </a:r>
        </a:p>
      </dgm:t>
    </dgm:pt>
    <dgm:pt modelId="{3DB46290-6837-4229-B22D-8CF4CBC57B81}" type="parTrans" cxnId="{D1B1E213-4EA1-4C2C-974A-1AE98255A2A4}">
      <dgm:prSet/>
      <dgm:spPr/>
      <dgm:t>
        <a:bodyPr/>
        <a:lstStyle/>
        <a:p>
          <a:endParaRPr lang="en-IN"/>
        </a:p>
      </dgm:t>
    </dgm:pt>
    <dgm:pt modelId="{A2BA8409-0B2D-471E-AED0-666DF76EA8AF}" type="sibTrans" cxnId="{D1B1E213-4EA1-4C2C-974A-1AE98255A2A4}">
      <dgm:prSet/>
      <dgm:spPr/>
      <dgm:t>
        <a:bodyPr/>
        <a:lstStyle/>
        <a:p>
          <a:endParaRPr lang="en-IN"/>
        </a:p>
      </dgm:t>
    </dgm:pt>
    <dgm:pt modelId="{81A99A6F-DBF9-411F-B984-9D2B3A167F4F}">
      <dgm:prSet custT="1"/>
      <dgm:spPr/>
      <dgm:t>
        <a:bodyPr/>
        <a:lstStyle/>
        <a:p>
          <a:r>
            <a:rPr 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Fillet : to get rounded edges​</a:t>
          </a:r>
        </a:p>
      </dgm:t>
    </dgm:pt>
    <dgm:pt modelId="{88CE54E9-CE69-4040-9FDB-0FF9C283E6AE}" type="parTrans" cxnId="{D00F3CBF-1B6A-4047-B77B-9DCAC27001B0}">
      <dgm:prSet/>
      <dgm:spPr/>
      <dgm:t>
        <a:bodyPr/>
        <a:lstStyle/>
        <a:p>
          <a:endParaRPr lang="en-IN"/>
        </a:p>
      </dgm:t>
    </dgm:pt>
    <dgm:pt modelId="{7FE97342-2784-46CE-9986-5C413FCB75E4}" type="sibTrans" cxnId="{D00F3CBF-1B6A-4047-B77B-9DCAC27001B0}">
      <dgm:prSet/>
      <dgm:spPr/>
      <dgm:t>
        <a:bodyPr/>
        <a:lstStyle/>
        <a:p>
          <a:endParaRPr lang="en-IN"/>
        </a:p>
      </dgm:t>
    </dgm:pt>
    <dgm:pt modelId="{51F0E788-CC56-4139-96AD-D13B9313828F}">
      <dgm:prSet custT="1"/>
      <dgm:spPr/>
      <dgm:t>
        <a:bodyPr/>
        <a:lstStyle/>
        <a:p>
          <a:r>
            <a:rPr 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Heating : Steel rod is heated to make it easily penetrate across the thermocol bar from one end to another​.</a:t>
          </a:r>
        </a:p>
      </dgm:t>
    </dgm:pt>
    <dgm:pt modelId="{C6FB5121-8DA9-4175-B49C-AD891392C1C6}" type="parTrans" cxnId="{D539E925-F5AF-4036-BC23-9FD006E11B0C}">
      <dgm:prSet/>
      <dgm:spPr/>
      <dgm:t>
        <a:bodyPr/>
        <a:lstStyle/>
        <a:p>
          <a:endParaRPr lang="en-IN"/>
        </a:p>
      </dgm:t>
    </dgm:pt>
    <dgm:pt modelId="{C287C6FB-78F0-489E-A64E-55CA09962C5A}" type="sibTrans" cxnId="{D539E925-F5AF-4036-BC23-9FD006E11B0C}">
      <dgm:prSet/>
      <dgm:spPr/>
      <dgm:t>
        <a:bodyPr/>
        <a:lstStyle/>
        <a:p>
          <a:endParaRPr lang="en-IN"/>
        </a:p>
      </dgm:t>
    </dgm:pt>
    <dgm:pt modelId="{2AE8E368-4329-4A24-92AA-44A66A0C19B9}">
      <dgm:prSet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it with steel round pipe by adhesion</a:t>
          </a:r>
        </a:p>
      </dgm:t>
    </dgm:pt>
    <dgm:pt modelId="{9B31D7BD-1235-4991-A8F2-904804846DE7}" type="parTrans" cxnId="{B69FD7DD-5A9F-421B-9B5C-EE1A76776A4E}">
      <dgm:prSet/>
      <dgm:spPr/>
      <dgm:t>
        <a:bodyPr/>
        <a:lstStyle/>
        <a:p>
          <a:endParaRPr lang="en-IN"/>
        </a:p>
      </dgm:t>
    </dgm:pt>
    <dgm:pt modelId="{B8B3531B-1241-427C-AC7D-68332C778939}" type="sibTrans" cxnId="{B69FD7DD-5A9F-421B-9B5C-EE1A76776A4E}">
      <dgm:prSet/>
      <dgm:spPr/>
      <dgm:t>
        <a:bodyPr/>
        <a:lstStyle/>
        <a:p>
          <a:endParaRPr lang="en-IN"/>
        </a:p>
      </dgm:t>
    </dgm:pt>
    <dgm:pt modelId="{5DB427ED-0C44-4745-8511-0C33584390CD}" type="pres">
      <dgm:prSet presAssocID="{5A839917-9AF8-4C10-8089-9017EBDAD183}" presName="linear" presStyleCnt="0">
        <dgm:presLayoutVars>
          <dgm:dir/>
          <dgm:resizeHandles val="exact"/>
        </dgm:presLayoutVars>
      </dgm:prSet>
      <dgm:spPr/>
    </dgm:pt>
    <dgm:pt modelId="{69B52C42-AC67-4C51-BD36-32158648FE73}" type="pres">
      <dgm:prSet presAssocID="{3AAAA463-7720-48B7-870C-2AA7D9103757}" presName="comp" presStyleCnt="0"/>
      <dgm:spPr/>
    </dgm:pt>
    <dgm:pt modelId="{C42C492C-95D5-4DCA-BF70-5B7EA28AE905}" type="pres">
      <dgm:prSet presAssocID="{3AAAA463-7720-48B7-870C-2AA7D9103757}" presName="box" presStyleLbl="node1" presStyleIdx="0" presStyleCnt="2"/>
      <dgm:spPr/>
    </dgm:pt>
    <dgm:pt modelId="{BF7C8E43-A654-4158-8A3D-E471342A4383}" type="pres">
      <dgm:prSet presAssocID="{3AAAA463-7720-48B7-870C-2AA7D9103757}" presName="img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EC41F1DC-537D-4C5C-A93F-3E45AA96AA51}" type="pres">
      <dgm:prSet presAssocID="{3AAAA463-7720-48B7-870C-2AA7D9103757}" presName="text" presStyleLbl="node1" presStyleIdx="0" presStyleCnt="2">
        <dgm:presLayoutVars>
          <dgm:bulletEnabled val="1"/>
        </dgm:presLayoutVars>
      </dgm:prSet>
      <dgm:spPr/>
    </dgm:pt>
    <dgm:pt modelId="{9916DA0E-777E-4D14-A29F-E88EEA53F514}" type="pres">
      <dgm:prSet presAssocID="{16EBF0EA-DACF-46E1-B1D1-B14D7C60530B}" presName="spacer" presStyleCnt="0"/>
      <dgm:spPr/>
    </dgm:pt>
    <dgm:pt modelId="{391DEB94-3885-4DAB-9EB9-9965DB01EFF4}" type="pres">
      <dgm:prSet presAssocID="{8DCE7D87-BFE7-4A7D-9971-BEAAD4AA9B55}" presName="comp" presStyleCnt="0"/>
      <dgm:spPr/>
    </dgm:pt>
    <dgm:pt modelId="{5E243ACF-03B3-47E3-8D11-B94A6DAE0C7A}" type="pres">
      <dgm:prSet presAssocID="{8DCE7D87-BFE7-4A7D-9971-BEAAD4AA9B55}" presName="box" presStyleLbl="node1" presStyleIdx="1" presStyleCnt="2" custScaleY="115294" custLinFactNeighborY="1021"/>
      <dgm:spPr/>
    </dgm:pt>
    <dgm:pt modelId="{446D30F5-F2E4-4410-9F69-135F24218FC8}" type="pres">
      <dgm:prSet presAssocID="{8DCE7D87-BFE7-4A7D-9971-BEAAD4AA9B55}" presName="img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20D3FFC1-75E0-4A8B-9FB9-78006699B814}" type="pres">
      <dgm:prSet presAssocID="{8DCE7D87-BFE7-4A7D-9971-BEAAD4AA9B55}" presName="text" presStyleLbl="node1" presStyleIdx="1" presStyleCnt="2">
        <dgm:presLayoutVars>
          <dgm:bulletEnabled val="1"/>
        </dgm:presLayoutVars>
      </dgm:prSet>
      <dgm:spPr/>
    </dgm:pt>
  </dgm:ptLst>
  <dgm:cxnLst>
    <dgm:cxn modelId="{B8B2AA0F-E923-4674-96FF-40B72BD3811E}" type="presOf" srcId="{3AAAA463-7720-48B7-870C-2AA7D9103757}" destId="{EC41F1DC-537D-4C5C-A93F-3E45AA96AA51}" srcOrd="1" destOrd="0" presId="urn:microsoft.com/office/officeart/2005/8/layout/vList4"/>
    <dgm:cxn modelId="{D1B1E213-4EA1-4C2C-974A-1AE98255A2A4}" srcId="{8DCE7D87-BFE7-4A7D-9971-BEAAD4AA9B55}" destId="{805D6A3E-478E-4430-B1E6-90498912D41C}" srcOrd="1" destOrd="0" parTransId="{3DB46290-6837-4229-B22D-8CF4CBC57B81}" sibTransId="{A2BA8409-0B2D-471E-AED0-666DF76EA8AF}"/>
    <dgm:cxn modelId="{1E556014-C200-47D8-8D8E-A4AA59AE5701}" type="presOf" srcId="{B2BB2EC7-2066-4B57-99CE-B71E1CF7B183}" destId="{C42C492C-95D5-4DCA-BF70-5B7EA28AE905}" srcOrd="0" destOrd="1" presId="urn:microsoft.com/office/officeart/2005/8/layout/vList4"/>
    <dgm:cxn modelId="{3EFCCA1D-EEF7-4214-87B6-D51DD4F7F380}" type="presOf" srcId="{81A99A6F-DBF9-411F-B984-9D2B3A167F4F}" destId="{5E243ACF-03B3-47E3-8D11-B94A6DAE0C7A}" srcOrd="0" destOrd="3" presId="urn:microsoft.com/office/officeart/2005/8/layout/vList4"/>
    <dgm:cxn modelId="{5AB34F21-2476-44D1-8887-C0A63B7536E7}" type="presOf" srcId="{686A03C8-FA14-4396-85D8-E9345972A8C5}" destId="{20D3FFC1-75E0-4A8B-9FB9-78006699B814}" srcOrd="1" destOrd="1" presId="urn:microsoft.com/office/officeart/2005/8/layout/vList4"/>
    <dgm:cxn modelId="{54890D25-CCE9-404E-B742-23390EDB6B6B}" type="presOf" srcId="{686A03C8-FA14-4396-85D8-E9345972A8C5}" destId="{5E243ACF-03B3-47E3-8D11-B94A6DAE0C7A}" srcOrd="0" destOrd="1" presId="urn:microsoft.com/office/officeart/2005/8/layout/vList4"/>
    <dgm:cxn modelId="{D539E925-F5AF-4036-BC23-9FD006E11B0C}" srcId="{8DCE7D87-BFE7-4A7D-9971-BEAAD4AA9B55}" destId="{51F0E788-CC56-4139-96AD-D13B9313828F}" srcOrd="3" destOrd="0" parTransId="{C6FB5121-8DA9-4175-B49C-AD891392C1C6}" sibTransId="{C287C6FB-78F0-489E-A64E-55CA09962C5A}"/>
    <dgm:cxn modelId="{2CD11B38-4742-4F28-8494-51E25783E75E}" type="presOf" srcId="{51F0E788-CC56-4139-96AD-D13B9313828F}" destId="{20D3FFC1-75E0-4A8B-9FB9-78006699B814}" srcOrd="1" destOrd="4" presId="urn:microsoft.com/office/officeart/2005/8/layout/vList4"/>
    <dgm:cxn modelId="{ECF8B138-E5ED-4F33-99D0-EC67F54C7888}" srcId="{8DCE7D87-BFE7-4A7D-9971-BEAAD4AA9B55}" destId="{686A03C8-FA14-4396-85D8-E9345972A8C5}" srcOrd="0" destOrd="0" parTransId="{75AF3067-64EA-40CF-9A0B-7C55C6D10D6E}" sibTransId="{8E796A94-0F8C-47FA-99CF-580029C38B2E}"/>
    <dgm:cxn modelId="{091EA33B-6002-4968-8977-83615646A120}" type="presOf" srcId="{2AE8E368-4329-4A24-92AA-44A66A0C19B9}" destId="{EC41F1DC-537D-4C5C-A93F-3E45AA96AA51}" srcOrd="1" destOrd="3" presId="urn:microsoft.com/office/officeart/2005/8/layout/vList4"/>
    <dgm:cxn modelId="{AC04A441-01AC-4D2E-B7B8-CCEAD057A852}" type="presOf" srcId="{B2BB2EC7-2066-4B57-99CE-B71E1CF7B183}" destId="{EC41F1DC-537D-4C5C-A93F-3E45AA96AA51}" srcOrd="1" destOrd="1" presId="urn:microsoft.com/office/officeart/2005/8/layout/vList4"/>
    <dgm:cxn modelId="{453F7747-610D-4B0B-B470-E7D3E362B765}" type="presOf" srcId="{8DD74B01-3AC8-42AD-9C50-DCABAC9711D8}" destId="{EC41F1DC-537D-4C5C-A93F-3E45AA96AA51}" srcOrd="1" destOrd="2" presId="urn:microsoft.com/office/officeart/2005/8/layout/vList4"/>
    <dgm:cxn modelId="{A1EC0274-3CCE-4F37-9F80-DA3626DE891E}" type="presOf" srcId="{2AE8E368-4329-4A24-92AA-44A66A0C19B9}" destId="{C42C492C-95D5-4DCA-BF70-5B7EA28AE905}" srcOrd="0" destOrd="3" presId="urn:microsoft.com/office/officeart/2005/8/layout/vList4"/>
    <dgm:cxn modelId="{F2FE3756-D5EF-4FC7-82DE-124895FD3924}" type="presOf" srcId="{81A99A6F-DBF9-411F-B984-9D2B3A167F4F}" destId="{20D3FFC1-75E0-4A8B-9FB9-78006699B814}" srcOrd="1" destOrd="3" presId="urn:microsoft.com/office/officeart/2005/8/layout/vList4"/>
    <dgm:cxn modelId="{3EAD255A-8444-4FD3-867E-FFFA04076CDD}" type="presOf" srcId="{8DCE7D87-BFE7-4A7D-9971-BEAAD4AA9B55}" destId="{5E243ACF-03B3-47E3-8D11-B94A6DAE0C7A}" srcOrd="0" destOrd="0" presId="urn:microsoft.com/office/officeart/2005/8/layout/vList4"/>
    <dgm:cxn modelId="{38F0C85A-87DE-41A4-A17D-13AFAA6E098B}" type="presOf" srcId="{5A839917-9AF8-4C10-8089-9017EBDAD183}" destId="{5DB427ED-0C44-4745-8511-0C33584390CD}" srcOrd="0" destOrd="0" presId="urn:microsoft.com/office/officeart/2005/8/layout/vList4"/>
    <dgm:cxn modelId="{3D0A5D86-B8E1-4D15-93E6-8CFB8F4F2593}" srcId="{3AAAA463-7720-48B7-870C-2AA7D9103757}" destId="{B2BB2EC7-2066-4B57-99CE-B71E1CF7B183}" srcOrd="0" destOrd="0" parTransId="{1A3FFA48-15B4-4BAD-B637-337AB61388AF}" sibTransId="{2EF328F7-4BC6-404E-BC52-0BE4C910F3AC}"/>
    <dgm:cxn modelId="{F211EAB1-9F2B-40B3-AC0E-3DF133B1A8D9}" type="presOf" srcId="{8DCE7D87-BFE7-4A7D-9971-BEAAD4AA9B55}" destId="{20D3FFC1-75E0-4A8B-9FB9-78006699B814}" srcOrd="1" destOrd="0" presId="urn:microsoft.com/office/officeart/2005/8/layout/vList4"/>
    <dgm:cxn modelId="{6162D2B4-7777-4B46-B6B5-FAFBBC01426B}" type="presOf" srcId="{3AAAA463-7720-48B7-870C-2AA7D9103757}" destId="{C42C492C-95D5-4DCA-BF70-5B7EA28AE905}" srcOrd="0" destOrd="0" presId="urn:microsoft.com/office/officeart/2005/8/layout/vList4"/>
    <dgm:cxn modelId="{55CE19BD-886C-4FD8-8126-7FC2A66611BB}" srcId="{5A839917-9AF8-4C10-8089-9017EBDAD183}" destId="{3AAAA463-7720-48B7-870C-2AA7D9103757}" srcOrd="0" destOrd="0" parTransId="{34BC04CA-6B91-4DC4-BD02-2CA9772BDE61}" sibTransId="{16EBF0EA-DACF-46E1-B1D1-B14D7C60530B}"/>
    <dgm:cxn modelId="{D00F3CBF-1B6A-4047-B77B-9DCAC27001B0}" srcId="{8DCE7D87-BFE7-4A7D-9971-BEAAD4AA9B55}" destId="{81A99A6F-DBF9-411F-B984-9D2B3A167F4F}" srcOrd="2" destOrd="0" parTransId="{88CE54E9-CE69-4040-9FDB-0FF9C283E6AE}" sibTransId="{7FE97342-2784-46CE-9986-5C413FCB75E4}"/>
    <dgm:cxn modelId="{597140C4-4B5A-4090-8DF5-126F3BF227AD}" type="presOf" srcId="{8DD74B01-3AC8-42AD-9C50-DCABAC9711D8}" destId="{C42C492C-95D5-4DCA-BF70-5B7EA28AE905}" srcOrd="0" destOrd="2" presId="urn:microsoft.com/office/officeart/2005/8/layout/vList4"/>
    <dgm:cxn modelId="{6AF72EC7-F790-4BBC-810C-A1F55114F469}" srcId="{3AAAA463-7720-48B7-870C-2AA7D9103757}" destId="{8DD74B01-3AC8-42AD-9C50-DCABAC9711D8}" srcOrd="1" destOrd="0" parTransId="{CFC194A6-92FC-4EDF-B0BA-66D9063A8D55}" sibTransId="{ED6988BE-64F9-4C51-B9E5-3801F933C77D}"/>
    <dgm:cxn modelId="{8DC4C7C8-018A-4A64-A2F3-B09D3E206978}" type="presOf" srcId="{51F0E788-CC56-4139-96AD-D13B9313828F}" destId="{5E243ACF-03B3-47E3-8D11-B94A6DAE0C7A}" srcOrd="0" destOrd="4" presId="urn:microsoft.com/office/officeart/2005/8/layout/vList4"/>
    <dgm:cxn modelId="{93591DCB-8845-4C42-BFCD-DC599953ED5C}" type="presOf" srcId="{805D6A3E-478E-4430-B1E6-90498912D41C}" destId="{5E243ACF-03B3-47E3-8D11-B94A6DAE0C7A}" srcOrd="0" destOrd="2" presId="urn:microsoft.com/office/officeart/2005/8/layout/vList4"/>
    <dgm:cxn modelId="{B69FD7DD-5A9F-421B-9B5C-EE1A76776A4E}" srcId="{3AAAA463-7720-48B7-870C-2AA7D9103757}" destId="{2AE8E368-4329-4A24-92AA-44A66A0C19B9}" srcOrd="2" destOrd="0" parTransId="{9B31D7BD-1235-4991-A8F2-904804846DE7}" sibTransId="{B8B3531B-1241-427C-AC7D-68332C778939}"/>
    <dgm:cxn modelId="{5C3102DF-D6EC-497A-B127-EDE7A06F873A}" srcId="{5A839917-9AF8-4C10-8089-9017EBDAD183}" destId="{8DCE7D87-BFE7-4A7D-9971-BEAAD4AA9B55}" srcOrd="1" destOrd="0" parTransId="{649FDBD8-5484-4DB1-B559-8462C0122354}" sibTransId="{0E34D371-7B9F-48E8-989D-B44BD824B15C}"/>
    <dgm:cxn modelId="{F1BE85E7-147F-4364-ABE2-296A17C41263}" type="presOf" srcId="{805D6A3E-478E-4430-B1E6-90498912D41C}" destId="{20D3FFC1-75E0-4A8B-9FB9-78006699B814}" srcOrd="1" destOrd="2" presId="urn:microsoft.com/office/officeart/2005/8/layout/vList4"/>
    <dgm:cxn modelId="{6947810D-A611-4AE7-855C-6C6717900756}" type="presParOf" srcId="{5DB427ED-0C44-4745-8511-0C33584390CD}" destId="{69B52C42-AC67-4C51-BD36-32158648FE73}" srcOrd="0" destOrd="0" presId="urn:microsoft.com/office/officeart/2005/8/layout/vList4"/>
    <dgm:cxn modelId="{251726BA-1824-49B8-BBF9-D5CC70D33A87}" type="presParOf" srcId="{69B52C42-AC67-4C51-BD36-32158648FE73}" destId="{C42C492C-95D5-4DCA-BF70-5B7EA28AE905}" srcOrd="0" destOrd="0" presId="urn:microsoft.com/office/officeart/2005/8/layout/vList4"/>
    <dgm:cxn modelId="{D724772B-5DFA-484A-A19D-D7607A8548DE}" type="presParOf" srcId="{69B52C42-AC67-4C51-BD36-32158648FE73}" destId="{BF7C8E43-A654-4158-8A3D-E471342A4383}" srcOrd="1" destOrd="0" presId="urn:microsoft.com/office/officeart/2005/8/layout/vList4"/>
    <dgm:cxn modelId="{BFBA98D1-5478-4017-991E-DBDD8D62F0B1}" type="presParOf" srcId="{69B52C42-AC67-4C51-BD36-32158648FE73}" destId="{EC41F1DC-537D-4C5C-A93F-3E45AA96AA51}" srcOrd="2" destOrd="0" presId="urn:microsoft.com/office/officeart/2005/8/layout/vList4"/>
    <dgm:cxn modelId="{6A811A90-D7D5-4E55-BCD1-F27899A3ABCF}" type="presParOf" srcId="{5DB427ED-0C44-4745-8511-0C33584390CD}" destId="{9916DA0E-777E-4D14-A29F-E88EEA53F514}" srcOrd="1" destOrd="0" presId="urn:microsoft.com/office/officeart/2005/8/layout/vList4"/>
    <dgm:cxn modelId="{F83FCC9F-28E5-47DF-B2D0-9C55DB97D919}" type="presParOf" srcId="{5DB427ED-0C44-4745-8511-0C33584390CD}" destId="{391DEB94-3885-4DAB-9EB9-9965DB01EFF4}" srcOrd="2" destOrd="0" presId="urn:microsoft.com/office/officeart/2005/8/layout/vList4"/>
    <dgm:cxn modelId="{97E8B53F-B6EE-4870-BA26-4B982C94DE54}" type="presParOf" srcId="{391DEB94-3885-4DAB-9EB9-9965DB01EFF4}" destId="{5E243ACF-03B3-47E3-8D11-B94A6DAE0C7A}" srcOrd="0" destOrd="0" presId="urn:microsoft.com/office/officeart/2005/8/layout/vList4"/>
    <dgm:cxn modelId="{4A0741C7-6EF3-48AD-B5AB-CCF77065243A}" type="presParOf" srcId="{391DEB94-3885-4DAB-9EB9-9965DB01EFF4}" destId="{446D30F5-F2E4-4410-9F69-135F24218FC8}" srcOrd="1" destOrd="0" presId="urn:microsoft.com/office/officeart/2005/8/layout/vList4"/>
    <dgm:cxn modelId="{5A6062D1-DF0C-4545-BF24-B66DB4DDFF8E}" type="presParOf" srcId="{391DEB94-3885-4DAB-9EB9-9965DB01EFF4}" destId="{20D3FFC1-75E0-4A8B-9FB9-78006699B81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61A9A-F230-415C-AF6F-B86B2AE2BB6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C4C022F-8003-4044-AB5F-139DF362C124}">
      <dgm:prSet phldrT="[Text]" custT="1"/>
      <dgm:spPr/>
      <dgm:t>
        <a:bodyPr/>
        <a:lstStyle/>
        <a:p>
          <a:pPr rtl="0"/>
          <a:r>
            <a: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UPPER BASE​</a:t>
          </a:r>
          <a:endParaRPr lang="en-IN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</dgm:t>
    </dgm:pt>
    <dgm:pt modelId="{938AED95-6859-4619-9C05-CF08ECA91282}" type="parTrans" cxnId="{8D77CA59-6DD4-4F4A-BD06-A78961E5DC9F}">
      <dgm:prSet/>
      <dgm:spPr/>
      <dgm:t>
        <a:bodyPr/>
        <a:lstStyle/>
        <a:p>
          <a:endParaRPr lang="en-IN"/>
        </a:p>
      </dgm:t>
    </dgm:pt>
    <dgm:pt modelId="{74C52372-EA4B-4270-BA47-09E01CCF4D85}" type="sibTrans" cxnId="{8D77CA59-6DD4-4F4A-BD06-A78961E5DC9F}">
      <dgm:prSet/>
      <dgm:spPr/>
      <dgm:t>
        <a:bodyPr/>
        <a:lstStyle/>
        <a:p>
          <a:endParaRPr lang="en-IN"/>
        </a:p>
      </dgm:t>
    </dgm:pt>
    <dgm:pt modelId="{A9140AFA-3847-4B67-B8A8-9BE5D4BD2444}">
      <dgm:prSet phldrT="[Text]" custT="1"/>
      <dgm:spPr/>
      <dgm:t>
        <a:bodyPr/>
        <a:lstStyle/>
        <a:p>
          <a:r>
            <a: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LOWER  BASE</a:t>
          </a:r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​</a:t>
          </a:r>
          <a:endParaRPr lang="en-IN" sz="2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35DEB9-3A49-45A4-9D12-1209D7A9058D}" type="parTrans" cxnId="{C44A46E6-475B-40E3-80AA-64178E679279}">
      <dgm:prSet/>
      <dgm:spPr/>
      <dgm:t>
        <a:bodyPr/>
        <a:lstStyle/>
        <a:p>
          <a:endParaRPr lang="en-IN"/>
        </a:p>
      </dgm:t>
    </dgm:pt>
    <dgm:pt modelId="{F8758C27-7BC1-441B-BE2D-06F6924065F4}" type="sibTrans" cxnId="{C44A46E6-475B-40E3-80AA-64178E679279}">
      <dgm:prSet/>
      <dgm:spPr/>
      <dgm:t>
        <a:bodyPr/>
        <a:lstStyle/>
        <a:p>
          <a:endParaRPr lang="en-IN"/>
        </a:p>
      </dgm:t>
    </dgm:pt>
    <dgm:pt modelId="{73E60928-D02D-4DFE-8C27-EEF48B0C1332}">
      <dgm:prSet phldrT="[Text]" custT="1"/>
      <dgm:spPr/>
      <dgm:t>
        <a:bodyPr/>
        <a:lstStyle/>
        <a:p>
          <a:r>
            <a:rPr lang="en-US" sz="1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will use three metal sheets of varying thickness and cut them into the required shape.​</a:t>
          </a:r>
          <a:endParaRPr lang="en-IN" sz="17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009499-DA3B-4006-A281-43104199E93E}" type="parTrans" cxnId="{4CF32099-0A92-49AD-9C9F-EA3DFBB4A926}">
      <dgm:prSet/>
      <dgm:spPr/>
      <dgm:t>
        <a:bodyPr/>
        <a:lstStyle/>
        <a:p>
          <a:endParaRPr lang="en-IN"/>
        </a:p>
      </dgm:t>
    </dgm:pt>
    <dgm:pt modelId="{A4733210-3A2A-4BC5-876E-BED65F1CDA5F}" type="sibTrans" cxnId="{4CF32099-0A92-49AD-9C9F-EA3DFBB4A926}">
      <dgm:prSet/>
      <dgm:spPr/>
      <dgm:t>
        <a:bodyPr/>
        <a:lstStyle/>
        <a:p>
          <a:endParaRPr lang="en-IN"/>
        </a:p>
      </dgm:t>
    </dgm:pt>
    <dgm:pt modelId="{0BF53318-94F1-4E0F-8167-21D8F9C99611}">
      <dgm:prSet custT="1"/>
      <dgm:spPr/>
      <dgm:t>
        <a:bodyPr/>
        <a:lstStyle/>
        <a:p>
          <a:pPr rtl="0"/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Join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two sheet via adhesive joining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while keeping thermocol in between to increase thickness</a:t>
          </a:r>
        </a:p>
      </dgm:t>
    </dgm:pt>
    <dgm:pt modelId="{50959A59-1D43-4BE2-8D80-A5D26FFEAA26}" type="parTrans" cxnId="{20862794-F8D3-4017-9F33-A17B4FA6F4F6}">
      <dgm:prSet/>
      <dgm:spPr/>
      <dgm:t>
        <a:bodyPr/>
        <a:lstStyle/>
        <a:p>
          <a:endParaRPr lang="en-IN"/>
        </a:p>
      </dgm:t>
    </dgm:pt>
    <dgm:pt modelId="{35D463F4-596D-401A-B717-E5A51B4A054B}" type="sibTrans" cxnId="{20862794-F8D3-4017-9F33-A17B4FA6F4F6}">
      <dgm:prSet/>
      <dgm:spPr/>
      <dgm:t>
        <a:bodyPr/>
        <a:lstStyle/>
        <a:p>
          <a:endParaRPr lang="en-IN"/>
        </a:p>
      </dgm:t>
    </dgm:pt>
    <dgm:pt modelId="{C9300FDE-DEB9-4814-9A4F-DD61D9884DDF}">
      <dgm:prSet custT="1"/>
      <dgm:spPr/>
      <dgm:t>
        <a:bodyPr/>
        <a:lstStyle/>
        <a:p>
          <a:pPr rtl="0"/>
          <a:r>
            <a:rPr lang="en-US" sz="1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will join the three sheets via adhesive joining</a:t>
          </a:r>
          <a:r>
            <a:rPr lang="en-US" sz="1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while keeping two thermocol layers between two consecutive sheets</a:t>
          </a:r>
          <a:r>
            <a:rPr lang="en-US" sz="1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.​</a:t>
          </a:r>
        </a:p>
      </dgm:t>
    </dgm:pt>
    <dgm:pt modelId="{22413CDF-CB9C-48FA-BAD1-F4B84AF56D36}" type="parTrans" cxnId="{59EDBD29-4739-4FF1-9066-C9263239252E}">
      <dgm:prSet/>
      <dgm:spPr/>
      <dgm:t>
        <a:bodyPr/>
        <a:lstStyle/>
        <a:p>
          <a:endParaRPr lang="en-IN"/>
        </a:p>
      </dgm:t>
    </dgm:pt>
    <dgm:pt modelId="{FBFA9DE6-EDFF-48C8-96D6-F427274E90F7}" type="sibTrans" cxnId="{59EDBD29-4739-4FF1-9066-C9263239252E}">
      <dgm:prSet/>
      <dgm:spPr/>
      <dgm:t>
        <a:bodyPr/>
        <a:lstStyle/>
        <a:p>
          <a:endParaRPr lang="en-IN"/>
        </a:p>
      </dgm:t>
    </dgm:pt>
    <dgm:pt modelId="{DB00F230-DF89-405D-961A-0DA5FBA56BA1}">
      <dgm:prSet custT="1"/>
      <dgm:spPr/>
      <dgm:t>
        <a:bodyPr/>
        <a:lstStyle/>
        <a:p>
          <a:r>
            <a:rPr lang="en-US" sz="1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Lastly we will punch holes in the sheet at appropriate places.​</a:t>
          </a:r>
        </a:p>
      </dgm:t>
    </dgm:pt>
    <dgm:pt modelId="{9E3CD8F9-B27F-4969-8249-5A5FE76CFDC0}" type="parTrans" cxnId="{D078C36E-3EFC-4050-B257-763789962867}">
      <dgm:prSet/>
      <dgm:spPr/>
      <dgm:t>
        <a:bodyPr/>
        <a:lstStyle/>
        <a:p>
          <a:endParaRPr lang="en-IN"/>
        </a:p>
      </dgm:t>
    </dgm:pt>
    <dgm:pt modelId="{E85B1BAB-7222-40EA-A820-C4F5AE6E6A71}" type="sibTrans" cxnId="{D078C36E-3EFC-4050-B257-763789962867}">
      <dgm:prSet/>
      <dgm:spPr/>
      <dgm:t>
        <a:bodyPr/>
        <a:lstStyle/>
        <a:p>
          <a:endParaRPr lang="en-IN"/>
        </a:p>
      </dgm:t>
    </dgm:pt>
    <dgm:pt modelId="{1CA0B0E4-2C63-4211-A2C3-E26B11F195F7}">
      <dgm:prSet phldr="0"/>
      <dgm:spPr/>
      <dgm:t>
        <a:bodyPr/>
        <a:lstStyle/>
        <a:p>
          <a:pPr rtl="0"/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We will take two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metal sheet of varying thickness and cut them into required shape.​</a:t>
          </a:r>
          <a:endParaRPr lang="en-US"/>
        </a:p>
      </dgm:t>
    </dgm:pt>
    <dgm:pt modelId="{E1FA21FB-A940-433C-9389-3D466ACFF9B5}" type="parTrans" cxnId="{DB23BD28-DDC2-4D35-9EA5-1985B5473ED1}">
      <dgm:prSet/>
      <dgm:spPr/>
    </dgm:pt>
    <dgm:pt modelId="{3CE9617E-687F-4CDD-BD53-EF280957417E}" type="sibTrans" cxnId="{DB23BD28-DDC2-4D35-9EA5-1985B5473ED1}">
      <dgm:prSet/>
      <dgm:spPr/>
    </dgm:pt>
    <dgm:pt modelId="{72023CAF-3F26-4CF9-B259-D14EDE2C4F1B}">
      <dgm:prSet phldr="0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Punch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holes of required shapes</a:t>
          </a:r>
          <a:endParaRPr lang="en-US"/>
        </a:p>
      </dgm:t>
    </dgm:pt>
    <dgm:pt modelId="{C2757528-6F02-441C-8624-12156EE76F0E}" type="parTrans" cxnId="{CBF137AA-F264-4E8D-B9AD-9A7F5366917F}">
      <dgm:prSet/>
      <dgm:spPr/>
    </dgm:pt>
    <dgm:pt modelId="{93899444-F893-4CC8-829A-3DF72D5D00CF}" type="sibTrans" cxnId="{CBF137AA-F264-4E8D-B9AD-9A7F5366917F}">
      <dgm:prSet/>
      <dgm:spPr/>
    </dgm:pt>
    <dgm:pt modelId="{59213449-530C-418C-BC9C-F3045D7A541D}" type="pres">
      <dgm:prSet presAssocID="{74761A9A-F230-415C-AF6F-B86B2AE2BB64}" presName="linear" presStyleCnt="0">
        <dgm:presLayoutVars>
          <dgm:dir/>
          <dgm:resizeHandles val="exact"/>
        </dgm:presLayoutVars>
      </dgm:prSet>
      <dgm:spPr/>
    </dgm:pt>
    <dgm:pt modelId="{758AA84A-2B40-44A6-A3C2-1B7228DB7B0C}" type="pres">
      <dgm:prSet presAssocID="{3C4C022F-8003-4044-AB5F-139DF362C124}" presName="comp" presStyleCnt="0"/>
      <dgm:spPr/>
    </dgm:pt>
    <dgm:pt modelId="{9B5E7395-2B93-4731-B56C-3FAAB04FA3D1}" type="pres">
      <dgm:prSet presAssocID="{3C4C022F-8003-4044-AB5F-139DF362C124}" presName="box" presStyleLbl="node1" presStyleIdx="0" presStyleCnt="2"/>
      <dgm:spPr/>
    </dgm:pt>
    <dgm:pt modelId="{98EE13B3-358C-4BDB-A596-6B0C51B5814C}" type="pres">
      <dgm:prSet presAssocID="{3C4C022F-8003-4044-AB5F-139DF362C124}" presName="img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4F883C1C-2857-4773-97EA-50162E88D81C}" type="pres">
      <dgm:prSet presAssocID="{3C4C022F-8003-4044-AB5F-139DF362C124}" presName="text" presStyleLbl="node1" presStyleIdx="0" presStyleCnt="2">
        <dgm:presLayoutVars>
          <dgm:bulletEnabled val="1"/>
        </dgm:presLayoutVars>
      </dgm:prSet>
      <dgm:spPr/>
    </dgm:pt>
    <dgm:pt modelId="{9F425FB0-CBA2-437E-BE3B-00794CC4A5A7}" type="pres">
      <dgm:prSet presAssocID="{74C52372-EA4B-4270-BA47-09E01CCF4D85}" presName="spacer" presStyleCnt="0"/>
      <dgm:spPr/>
    </dgm:pt>
    <dgm:pt modelId="{90CD9563-98CE-4A34-B77E-4EBA0FA47000}" type="pres">
      <dgm:prSet presAssocID="{A9140AFA-3847-4B67-B8A8-9BE5D4BD2444}" presName="comp" presStyleCnt="0"/>
      <dgm:spPr/>
    </dgm:pt>
    <dgm:pt modelId="{4F079CF6-25C9-42D1-9ADE-978645746BD6}" type="pres">
      <dgm:prSet presAssocID="{A9140AFA-3847-4B67-B8A8-9BE5D4BD2444}" presName="box" presStyleLbl="node1" presStyleIdx="1" presStyleCnt="2" custScaleY="109240"/>
      <dgm:spPr/>
    </dgm:pt>
    <dgm:pt modelId="{A08D63CE-30D3-42C7-A6C5-902B7D7F58A0}" type="pres">
      <dgm:prSet presAssocID="{A9140AFA-3847-4B67-B8A8-9BE5D4BD2444}" presName="img" presStyleLbl="fgImgPlace1" presStyleIdx="1" presStyleCnt="2" custScaleX="103783" custScaleY="11369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9CACE70D-2BED-41D6-97A7-63DFB8E51A3B}" type="pres">
      <dgm:prSet presAssocID="{A9140AFA-3847-4B67-B8A8-9BE5D4BD2444}" presName="text" presStyleLbl="node1" presStyleIdx="1" presStyleCnt="2">
        <dgm:presLayoutVars>
          <dgm:bulletEnabled val="1"/>
        </dgm:presLayoutVars>
      </dgm:prSet>
      <dgm:spPr/>
    </dgm:pt>
  </dgm:ptLst>
  <dgm:cxnLst>
    <dgm:cxn modelId="{E6A04A1C-4DDE-436F-AE89-9B7D9DBE50A0}" type="presOf" srcId="{72023CAF-3F26-4CF9-B259-D14EDE2C4F1B}" destId="{4F883C1C-2857-4773-97EA-50162E88D81C}" srcOrd="1" destOrd="3" presId="urn:microsoft.com/office/officeart/2005/8/layout/vList4"/>
    <dgm:cxn modelId="{159B8820-DF01-4B28-8D41-5B0ADB3E6E7F}" type="presOf" srcId="{DB00F230-DF89-405D-961A-0DA5FBA56BA1}" destId="{9CACE70D-2BED-41D6-97A7-63DFB8E51A3B}" srcOrd="1" destOrd="3" presId="urn:microsoft.com/office/officeart/2005/8/layout/vList4"/>
    <dgm:cxn modelId="{DB23BD28-DDC2-4D35-9EA5-1985B5473ED1}" srcId="{3C4C022F-8003-4044-AB5F-139DF362C124}" destId="{1CA0B0E4-2C63-4211-A2C3-E26B11F195F7}" srcOrd="0" destOrd="0" parTransId="{E1FA21FB-A940-433C-9389-3D466ACFF9B5}" sibTransId="{3CE9617E-687F-4CDD-BD53-EF280957417E}"/>
    <dgm:cxn modelId="{59EDBD29-4739-4FF1-9066-C9263239252E}" srcId="{A9140AFA-3847-4B67-B8A8-9BE5D4BD2444}" destId="{C9300FDE-DEB9-4814-9A4F-DD61D9884DDF}" srcOrd="1" destOrd="0" parTransId="{22413CDF-CB9C-48FA-BAD1-F4B84AF56D36}" sibTransId="{FBFA9DE6-EDFF-48C8-96D6-F427274E90F7}"/>
    <dgm:cxn modelId="{8690AD2B-2DCC-4460-ACE5-19DB0F2AF315}" type="presOf" srcId="{3C4C022F-8003-4044-AB5F-139DF362C124}" destId="{4F883C1C-2857-4773-97EA-50162E88D81C}" srcOrd="1" destOrd="0" presId="urn:microsoft.com/office/officeart/2005/8/layout/vList4"/>
    <dgm:cxn modelId="{A65B312F-BDDF-4412-B3AB-A387AD3E4538}" type="presOf" srcId="{3C4C022F-8003-4044-AB5F-139DF362C124}" destId="{9B5E7395-2B93-4731-B56C-3FAAB04FA3D1}" srcOrd="0" destOrd="0" presId="urn:microsoft.com/office/officeart/2005/8/layout/vList4"/>
    <dgm:cxn modelId="{D078C36E-3EFC-4050-B257-763789962867}" srcId="{A9140AFA-3847-4B67-B8A8-9BE5D4BD2444}" destId="{DB00F230-DF89-405D-961A-0DA5FBA56BA1}" srcOrd="2" destOrd="0" parTransId="{9E3CD8F9-B27F-4969-8249-5A5FE76CFDC0}" sibTransId="{E85B1BAB-7222-40EA-A820-C4F5AE6E6A71}"/>
    <dgm:cxn modelId="{24693276-6914-4A69-9D0A-1A4E46D0B4F4}" type="presOf" srcId="{A9140AFA-3847-4B67-B8A8-9BE5D4BD2444}" destId="{4F079CF6-25C9-42D1-9ADE-978645746BD6}" srcOrd="0" destOrd="0" presId="urn:microsoft.com/office/officeart/2005/8/layout/vList4"/>
    <dgm:cxn modelId="{8D77CA59-6DD4-4F4A-BD06-A78961E5DC9F}" srcId="{74761A9A-F230-415C-AF6F-B86B2AE2BB64}" destId="{3C4C022F-8003-4044-AB5F-139DF362C124}" srcOrd="0" destOrd="0" parTransId="{938AED95-6859-4619-9C05-CF08ECA91282}" sibTransId="{74C52372-EA4B-4270-BA47-09E01CCF4D85}"/>
    <dgm:cxn modelId="{20862794-F8D3-4017-9F33-A17B4FA6F4F6}" srcId="{3C4C022F-8003-4044-AB5F-139DF362C124}" destId="{0BF53318-94F1-4E0F-8167-21D8F9C99611}" srcOrd="1" destOrd="0" parTransId="{50959A59-1D43-4BE2-8D80-A5D26FFEAA26}" sibTransId="{35D463F4-596D-401A-B717-E5A51B4A054B}"/>
    <dgm:cxn modelId="{4CF32099-0A92-49AD-9C9F-EA3DFBB4A926}" srcId="{A9140AFA-3847-4B67-B8A8-9BE5D4BD2444}" destId="{73E60928-D02D-4DFE-8C27-EEF48B0C1332}" srcOrd="0" destOrd="0" parTransId="{38009499-DA3B-4006-A281-43104199E93E}" sibTransId="{A4733210-3A2A-4BC5-876E-BED65F1CDA5F}"/>
    <dgm:cxn modelId="{C6ABF59F-A9C8-4D38-BCB5-F6B5C9B4ACBF}" type="presOf" srcId="{C9300FDE-DEB9-4814-9A4F-DD61D9884DDF}" destId="{4F079CF6-25C9-42D1-9ADE-978645746BD6}" srcOrd="0" destOrd="2" presId="urn:microsoft.com/office/officeart/2005/8/layout/vList4"/>
    <dgm:cxn modelId="{4D7A07A1-74A6-4A98-AA53-E7636302F00D}" type="presOf" srcId="{A9140AFA-3847-4B67-B8A8-9BE5D4BD2444}" destId="{9CACE70D-2BED-41D6-97A7-63DFB8E51A3B}" srcOrd="1" destOrd="0" presId="urn:microsoft.com/office/officeart/2005/8/layout/vList4"/>
    <dgm:cxn modelId="{C31534A4-1609-4C1A-9E8A-24704F984965}" type="presOf" srcId="{73E60928-D02D-4DFE-8C27-EEF48B0C1332}" destId="{9CACE70D-2BED-41D6-97A7-63DFB8E51A3B}" srcOrd="1" destOrd="1" presId="urn:microsoft.com/office/officeart/2005/8/layout/vList4"/>
    <dgm:cxn modelId="{5E6E66A4-A514-48AD-AC4B-7E93760EA4F6}" type="presOf" srcId="{DB00F230-DF89-405D-961A-0DA5FBA56BA1}" destId="{4F079CF6-25C9-42D1-9ADE-978645746BD6}" srcOrd="0" destOrd="3" presId="urn:microsoft.com/office/officeart/2005/8/layout/vList4"/>
    <dgm:cxn modelId="{CBF137AA-F264-4E8D-B9AD-9A7F5366917F}" srcId="{3C4C022F-8003-4044-AB5F-139DF362C124}" destId="{72023CAF-3F26-4CF9-B259-D14EDE2C4F1B}" srcOrd="2" destOrd="0" parTransId="{C2757528-6F02-441C-8624-12156EE76F0E}" sibTransId="{93899444-F893-4CC8-829A-3DF72D5D00CF}"/>
    <dgm:cxn modelId="{5EFC9CAA-D1EB-4127-81FC-7FA5CF5ABE50}" type="presOf" srcId="{72023CAF-3F26-4CF9-B259-D14EDE2C4F1B}" destId="{9B5E7395-2B93-4731-B56C-3FAAB04FA3D1}" srcOrd="0" destOrd="3" presId="urn:microsoft.com/office/officeart/2005/8/layout/vList4"/>
    <dgm:cxn modelId="{9B03DFAD-7725-4EDB-9155-9F66A7B9DBE3}" type="presOf" srcId="{1CA0B0E4-2C63-4211-A2C3-E26B11F195F7}" destId="{4F883C1C-2857-4773-97EA-50162E88D81C}" srcOrd="1" destOrd="1" presId="urn:microsoft.com/office/officeart/2005/8/layout/vList4"/>
    <dgm:cxn modelId="{3CB637B1-805B-4464-B98C-73E654A6D1E7}" type="presOf" srcId="{73E60928-D02D-4DFE-8C27-EEF48B0C1332}" destId="{4F079CF6-25C9-42D1-9ADE-978645746BD6}" srcOrd="0" destOrd="1" presId="urn:microsoft.com/office/officeart/2005/8/layout/vList4"/>
    <dgm:cxn modelId="{EB723FDC-2F23-49AB-8C16-8D42DB477CC5}" type="presOf" srcId="{C9300FDE-DEB9-4814-9A4F-DD61D9884DDF}" destId="{9CACE70D-2BED-41D6-97A7-63DFB8E51A3B}" srcOrd="1" destOrd="2" presId="urn:microsoft.com/office/officeart/2005/8/layout/vList4"/>
    <dgm:cxn modelId="{18E031E1-A29F-4165-BA5C-52BD4622CFC6}" type="presOf" srcId="{0BF53318-94F1-4E0F-8167-21D8F9C99611}" destId="{4F883C1C-2857-4773-97EA-50162E88D81C}" srcOrd="1" destOrd="2" presId="urn:microsoft.com/office/officeart/2005/8/layout/vList4"/>
    <dgm:cxn modelId="{2DCD6AE1-08C8-499F-A79F-7F9D0B1C89E5}" type="presOf" srcId="{74761A9A-F230-415C-AF6F-B86B2AE2BB64}" destId="{59213449-530C-418C-BC9C-F3045D7A541D}" srcOrd="0" destOrd="0" presId="urn:microsoft.com/office/officeart/2005/8/layout/vList4"/>
    <dgm:cxn modelId="{C44A46E6-475B-40E3-80AA-64178E679279}" srcId="{74761A9A-F230-415C-AF6F-B86B2AE2BB64}" destId="{A9140AFA-3847-4B67-B8A8-9BE5D4BD2444}" srcOrd="1" destOrd="0" parTransId="{1735DEB9-3A49-45A4-9D12-1209D7A9058D}" sibTransId="{F8758C27-7BC1-441B-BE2D-06F6924065F4}"/>
    <dgm:cxn modelId="{67278CE7-63B2-4913-AD71-5F00F7934B07}" type="presOf" srcId="{0BF53318-94F1-4E0F-8167-21D8F9C99611}" destId="{9B5E7395-2B93-4731-B56C-3FAAB04FA3D1}" srcOrd="0" destOrd="2" presId="urn:microsoft.com/office/officeart/2005/8/layout/vList4"/>
    <dgm:cxn modelId="{2ECFADFF-C847-433B-A669-F39A8D7A5681}" type="presOf" srcId="{1CA0B0E4-2C63-4211-A2C3-E26B11F195F7}" destId="{9B5E7395-2B93-4731-B56C-3FAAB04FA3D1}" srcOrd="0" destOrd="1" presId="urn:microsoft.com/office/officeart/2005/8/layout/vList4"/>
    <dgm:cxn modelId="{63D00BBA-3B2D-498B-930F-0BB8CBA651BE}" type="presParOf" srcId="{59213449-530C-418C-BC9C-F3045D7A541D}" destId="{758AA84A-2B40-44A6-A3C2-1B7228DB7B0C}" srcOrd="0" destOrd="0" presId="urn:microsoft.com/office/officeart/2005/8/layout/vList4"/>
    <dgm:cxn modelId="{D5E15F33-E585-4C76-9BEA-82107E4BE8FA}" type="presParOf" srcId="{758AA84A-2B40-44A6-A3C2-1B7228DB7B0C}" destId="{9B5E7395-2B93-4731-B56C-3FAAB04FA3D1}" srcOrd="0" destOrd="0" presId="urn:microsoft.com/office/officeart/2005/8/layout/vList4"/>
    <dgm:cxn modelId="{061E6827-229A-43A7-8473-3F675A2DBA9C}" type="presParOf" srcId="{758AA84A-2B40-44A6-A3C2-1B7228DB7B0C}" destId="{98EE13B3-358C-4BDB-A596-6B0C51B5814C}" srcOrd="1" destOrd="0" presId="urn:microsoft.com/office/officeart/2005/8/layout/vList4"/>
    <dgm:cxn modelId="{D5F42C55-7ACC-4C64-8FDA-A0F295480818}" type="presParOf" srcId="{758AA84A-2B40-44A6-A3C2-1B7228DB7B0C}" destId="{4F883C1C-2857-4773-97EA-50162E88D81C}" srcOrd="2" destOrd="0" presId="urn:microsoft.com/office/officeart/2005/8/layout/vList4"/>
    <dgm:cxn modelId="{816B5629-445B-41A7-A2C9-021A48D36033}" type="presParOf" srcId="{59213449-530C-418C-BC9C-F3045D7A541D}" destId="{9F425FB0-CBA2-437E-BE3B-00794CC4A5A7}" srcOrd="1" destOrd="0" presId="urn:microsoft.com/office/officeart/2005/8/layout/vList4"/>
    <dgm:cxn modelId="{BC5BD581-7BF1-430A-9567-7EC877AD5F41}" type="presParOf" srcId="{59213449-530C-418C-BC9C-F3045D7A541D}" destId="{90CD9563-98CE-4A34-B77E-4EBA0FA47000}" srcOrd="2" destOrd="0" presId="urn:microsoft.com/office/officeart/2005/8/layout/vList4"/>
    <dgm:cxn modelId="{0980A0C7-C821-4863-9C2B-2D5E906EDCB3}" type="presParOf" srcId="{90CD9563-98CE-4A34-B77E-4EBA0FA47000}" destId="{4F079CF6-25C9-42D1-9ADE-978645746BD6}" srcOrd="0" destOrd="0" presId="urn:microsoft.com/office/officeart/2005/8/layout/vList4"/>
    <dgm:cxn modelId="{DB64ADB0-A378-4853-94C8-55C16A5FB100}" type="presParOf" srcId="{90CD9563-98CE-4A34-B77E-4EBA0FA47000}" destId="{A08D63CE-30D3-42C7-A6C5-902B7D7F58A0}" srcOrd="1" destOrd="0" presId="urn:microsoft.com/office/officeart/2005/8/layout/vList4"/>
    <dgm:cxn modelId="{3C53C6EE-A0E2-4633-BDFD-5653ABB464F7}" type="presParOf" srcId="{90CD9563-98CE-4A34-B77E-4EBA0FA47000}" destId="{9CACE70D-2BED-41D6-97A7-63DFB8E51A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2F7CE6-61B6-4C2A-858F-B6E1E93E50C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28BE622-5C7B-4F02-ADEB-0ACF33D8C69A}">
      <dgm:prSet phldrT="[Text]" custT="1"/>
      <dgm:spPr/>
      <dgm:t>
        <a:bodyPr/>
        <a:lstStyle/>
        <a:p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MOTOR</a:t>
          </a:r>
          <a:r>
            <a:rPr lang="en-US" sz="2300" b="1">
              <a:effectLst/>
            </a:rPr>
            <a:t>​</a:t>
          </a:r>
          <a:endParaRPr lang="en-IN" sz="2300"/>
        </a:p>
      </dgm:t>
    </dgm:pt>
    <dgm:pt modelId="{FA7F5F91-2E8D-4F6A-B9EE-02980E455FED}" type="parTrans" cxnId="{F075CB08-82C6-45B3-8270-C8BFF5132C37}">
      <dgm:prSet/>
      <dgm:spPr/>
      <dgm:t>
        <a:bodyPr/>
        <a:lstStyle/>
        <a:p>
          <a:endParaRPr lang="en-IN"/>
        </a:p>
      </dgm:t>
    </dgm:pt>
    <dgm:pt modelId="{F22B2BA8-801C-4F60-82CC-0218B2ADA1BC}" type="sibTrans" cxnId="{F075CB08-82C6-45B3-8270-C8BFF5132C37}">
      <dgm:prSet/>
      <dgm:spPr/>
      <dgm:t>
        <a:bodyPr/>
        <a:lstStyle/>
        <a:p>
          <a:endParaRPr lang="en-IN"/>
        </a:p>
      </dgm:t>
    </dgm:pt>
    <dgm:pt modelId="{C7C4E05A-6B1C-40F6-A49C-B6F2B33C7EE7}">
      <dgm:prSet phldrT="[Text]" custT="1"/>
      <dgm:spPr/>
      <dgm:t>
        <a:bodyPr/>
        <a:lstStyle/>
        <a:p>
          <a:pPr rtl="0"/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and Punching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:- Cutting 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the 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thermocol, steel sheet and steel rod to required 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size and punch holes</a:t>
          </a:r>
          <a:endParaRPr lang="en-IN" sz="20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</dgm:t>
    </dgm:pt>
    <dgm:pt modelId="{CEDDD146-1E68-450E-9BB5-1A19164C2DE6}" type="parTrans" cxnId="{4134F5AC-49E9-4DB3-B60E-1F1092446E0F}">
      <dgm:prSet/>
      <dgm:spPr/>
      <dgm:t>
        <a:bodyPr/>
        <a:lstStyle/>
        <a:p>
          <a:endParaRPr lang="en-IN"/>
        </a:p>
      </dgm:t>
    </dgm:pt>
    <dgm:pt modelId="{254B8FEC-8A43-4DF4-9B58-E22E1C8D665E}" type="sibTrans" cxnId="{4134F5AC-49E9-4DB3-B60E-1F1092446E0F}">
      <dgm:prSet/>
      <dgm:spPr/>
      <dgm:t>
        <a:bodyPr/>
        <a:lstStyle/>
        <a:p>
          <a:endParaRPr lang="en-IN"/>
        </a:p>
      </dgm:t>
    </dgm:pt>
    <dgm:pt modelId="{C54139CB-E906-4D98-B44B-A4C931806F75}">
      <dgm:prSet custT="1"/>
      <dgm:spPr/>
      <dgm:t>
        <a:bodyPr/>
        <a:lstStyle/>
        <a:p>
          <a:pPr rtl="0"/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Deep Drawing</a:t>
          </a: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:- Making holes in steel sheet ​</a:t>
          </a:r>
        </a:p>
      </dgm:t>
    </dgm:pt>
    <dgm:pt modelId="{0ED95BE7-7FFC-4895-A5E9-4205ED3A350F}" type="parTrans" cxnId="{36D4FA26-583B-476C-BAD2-837E5402EE16}">
      <dgm:prSet/>
      <dgm:spPr/>
      <dgm:t>
        <a:bodyPr/>
        <a:lstStyle/>
        <a:p>
          <a:endParaRPr lang="en-IN"/>
        </a:p>
      </dgm:t>
    </dgm:pt>
    <dgm:pt modelId="{C8D7B134-B31C-4ACF-86E1-9E14133F83ED}" type="sibTrans" cxnId="{36D4FA26-583B-476C-BAD2-837E5402EE16}">
      <dgm:prSet/>
      <dgm:spPr/>
      <dgm:t>
        <a:bodyPr/>
        <a:lstStyle/>
        <a:p>
          <a:endParaRPr lang="en-IN"/>
        </a:p>
      </dgm:t>
    </dgm:pt>
    <dgm:pt modelId="{D3C0BE18-A303-4B81-ADE4-4398688506CC}">
      <dgm:prSet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Adhesion :- To join all the parts together</a:t>
          </a:r>
          <a:endParaRPr lang="en-US" sz="1800" b="1">
            <a:effectLst/>
          </a:endParaRPr>
        </a:p>
      </dgm:t>
    </dgm:pt>
    <dgm:pt modelId="{96476DA0-545C-4450-8BB5-B04C32B5E490}" type="parTrans" cxnId="{EBAAC54B-4BB1-44BB-B3B3-B3E14C30AE6D}">
      <dgm:prSet/>
      <dgm:spPr/>
      <dgm:t>
        <a:bodyPr/>
        <a:lstStyle/>
        <a:p>
          <a:endParaRPr lang="en-IN"/>
        </a:p>
      </dgm:t>
    </dgm:pt>
    <dgm:pt modelId="{404DD55E-0455-4482-AF3C-DCBFCEEBA367}" type="sibTrans" cxnId="{EBAAC54B-4BB1-44BB-B3B3-B3E14C30AE6D}">
      <dgm:prSet/>
      <dgm:spPr/>
      <dgm:t>
        <a:bodyPr/>
        <a:lstStyle/>
        <a:p>
          <a:endParaRPr lang="en-IN"/>
        </a:p>
      </dgm:t>
    </dgm:pt>
    <dgm:pt modelId="{ACC4CECC-1447-48A9-B669-5E5D4A8A4CCA}">
      <dgm:prSet phldr="0"/>
      <dgm:spPr/>
      <dgm:t>
        <a:bodyPr/>
        <a:lstStyle/>
        <a:p>
          <a:pPr rtl="0"/>
          <a:r>
            <a: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As the structure is complex, we will use casting with thermocol as core.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C7079A-3793-4C5C-B346-92849F6A1433}" type="parTrans" cxnId="{80EB6625-AB8C-4FFD-9941-79A146355097}">
      <dgm:prSet/>
      <dgm:spPr/>
    </dgm:pt>
    <dgm:pt modelId="{D27B012B-C85C-44F6-8464-FB882405CA84}" type="sibTrans" cxnId="{80EB6625-AB8C-4FFD-9941-79A146355097}">
      <dgm:prSet/>
      <dgm:spPr/>
    </dgm:pt>
    <dgm:pt modelId="{B84C2F90-D7AD-4CC2-8CC6-6019AB21A929}">
      <dgm:prSet phldr="0"/>
      <dgm:spPr/>
      <dgm:t>
        <a:bodyPr/>
        <a:lstStyle/>
        <a:p>
          <a:r>
            <a: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Pillar</a:t>
          </a:r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DEAD17-B26E-4784-B0F7-7FDD3249596E}" type="parTrans" cxnId="{90F9D548-2DDC-4BAE-A0F4-EC6EADFEFF49}">
      <dgm:prSet/>
      <dgm:spPr/>
    </dgm:pt>
    <dgm:pt modelId="{9DCBD922-157B-4F0D-A506-6FE96D6E0552}" type="sibTrans" cxnId="{90F9D548-2DDC-4BAE-A0F4-EC6EADFEFF49}">
      <dgm:prSet/>
      <dgm:spPr/>
    </dgm:pt>
    <dgm:pt modelId="{99C06E9B-55E8-4D40-A4AC-3D43F0FAAB18}">
      <dgm:prSet phldr="0"/>
      <dgm:spPr/>
      <dgm:t>
        <a:bodyPr/>
        <a:lstStyle/>
        <a:p>
          <a:endParaRPr 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</dgm:t>
    </dgm:pt>
    <dgm:pt modelId="{28BC8A9D-0FA5-4AB8-8FFA-835219896D45}" type="parTrans" cxnId="{D04DED92-31E9-4916-B7F7-800BBC038EF2}">
      <dgm:prSet/>
      <dgm:spPr/>
    </dgm:pt>
    <dgm:pt modelId="{16707B29-466B-4396-9DE2-E4B6A50D6653}" type="sibTrans" cxnId="{D04DED92-31E9-4916-B7F7-800BBC038EF2}">
      <dgm:prSet/>
      <dgm:spPr/>
    </dgm:pt>
    <dgm:pt modelId="{EE8200A2-F2D5-4167-8B39-5263CC784AB2}" type="pres">
      <dgm:prSet presAssocID="{9B2F7CE6-61B6-4C2A-858F-B6E1E93E50CE}" presName="linear" presStyleCnt="0">
        <dgm:presLayoutVars>
          <dgm:dir/>
          <dgm:resizeHandles val="exact"/>
        </dgm:presLayoutVars>
      </dgm:prSet>
      <dgm:spPr/>
    </dgm:pt>
    <dgm:pt modelId="{3DC94481-8C0B-41E5-BDCE-57D8D9E2FCBB}" type="pres">
      <dgm:prSet presAssocID="{428BE622-5C7B-4F02-ADEB-0ACF33D8C69A}" presName="comp" presStyleCnt="0"/>
      <dgm:spPr/>
    </dgm:pt>
    <dgm:pt modelId="{2D737C0F-3D19-49FF-8E78-8AD17CB6FF24}" type="pres">
      <dgm:prSet presAssocID="{428BE622-5C7B-4F02-ADEB-0ACF33D8C69A}" presName="box" presStyleLbl="node1" presStyleIdx="0" presStyleCnt="2" custLinFactNeighborY="-1021"/>
      <dgm:spPr/>
    </dgm:pt>
    <dgm:pt modelId="{66DF5C39-CEB0-44A8-9C7B-4ECB192A4FDD}" type="pres">
      <dgm:prSet presAssocID="{428BE622-5C7B-4F02-ADEB-0ACF33D8C69A}" presName="img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70B16D1-E427-452F-959B-9BDB904E82E2}" type="pres">
      <dgm:prSet presAssocID="{428BE622-5C7B-4F02-ADEB-0ACF33D8C69A}" presName="text" presStyleLbl="node1" presStyleIdx="0" presStyleCnt="2">
        <dgm:presLayoutVars>
          <dgm:bulletEnabled val="1"/>
        </dgm:presLayoutVars>
      </dgm:prSet>
      <dgm:spPr/>
    </dgm:pt>
    <dgm:pt modelId="{4C48D4A7-3701-4204-8682-3C052811433A}" type="pres">
      <dgm:prSet presAssocID="{F22B2BA8-801C-4F60-82CC-0218B2ADA1BC}" presName="spacer" presStyleCnt="0"/>
      <dgm:spPr/>
    </dgm:pt>
    <dgm:pt modelId="{32640E50-8881-4EBB-AC17-8E5F2FA42F19}" type="pres">
      <dgm:prSet presAssocID="{B84C2F90-D7AD-4CC2-8CC6-6019AB21A929}" presName="comp" presStyleCnt="0"/>
      <dgm:spPr/>
    </dgm:pt>
    <dgm:pt modelId="{D7531802-9902-4F47-8679-3E8F10160026}" type="pres">
      <dgm:prSet presAssocID="{B84C2F90-D7AD-4CC2-8CC6-6019AB21A929}" presName="box" presStyleLbl="node1" presStyleIdx="1" presStyleCnt="2"/>
      <dgm:spPr/>
    </dgm:pt>
    <dgm:pt modelId="{0B26A7B8-95BF-4976-BA5A-3056655B3E47}" type="pres">
      <dgm:prSet presAssocID="{B84C2F90-D7AD-4CC2-8CC6-6019AB21A929}" presName="img" presStyleLbl="fgImgPlace1" presStyleIdx="1" presStyleCnt="2"/>
      <dgm:spPr/>
    </dgm:pt>
    <dgm:pt modelId="{2D83ACF0-87A5-4748-9A96-3893E32BF58D}" type="pres">
      <dgm:prSet presAssocID="{B84C2F90-D7AD-4CC2-8CC6-6019AB21A929}" presName="text" presStyleLbl="node1" presStyleIdx="1" presStyleCnt="2">
        <dgm:presLayoutVars>
          <dgm:bulletEnabled val="1"/>
        </dgm:presLayoutVars>
      </dgm:prSet>
      <dgm:spPr/>
    </dgm:pt>
  </dgm:ptLst>
  <dgm:cxnLst>
    <dgm:cxn modelId="{F075CB08-82C6-45B3-8270-C8BFF5132C37}" srcId="{9B2F7CE6-61B6-4C2A-858F-B6E1E93E50CE}" destId="{428BE622-5C7B-4F02-ADEB-0ACF33D8C69A}" srcOrd="0" destOrd="0" parTransId="{FA7F5F91-2E8D-4F6A-B9EE-02980E455FED}" sibTransId="{F22B2BA8-801C-4F60-82CC-0218B2ADA1BC}"/>
    <dgm:cxn modelId="{B71D380A-373B-4379-9900-CDCA84051C50}" type="presOf" srcId="{ACC4CECC-1447-48A9-B669-5E5D4A8A4CCA}" destId="{2D83ACF0-87A5-4748-9A96-3893E32BF58D}" srcOrd="1" destOrd="1" presId="urn:microsoft.com/office/officeart/2005/8/layout/vList4"/>
    <dgm:cxn modelId="{6FFF691D-B814-4AC9-973A-114BA6D6D812}" type="presOf" srcId="{B84C2F90-D7AD-4CC2-8CC6-6019AB21A929}" destId="{2D83ACF0-87A5-4748-9A96-3893E32BF58D}" srcOrd="1" destOrd="0" presId="urn:microsoft.com/office/officeart/2005/8/layout/vList4"/>
    <dgm:cxn modelId="{80EB6625-AB8C-4FFD-9941-79A146355097}" srcId="{B84C2F90-D7AD-4CC2-8CC6-6019AB21A929}" destId="{ACC4CECC-1447-48A9-B669-5E5D4A8A4CCA}" srcOrd="0" destOrd="0" parTransId="{98C7079A-3793-4C5C-B346-92849F6A1433}" sibTransId="{D27B012B-C85C-44F6-8464-FB882405CA84}"/>
    <dgm:cxn modelId="{36D4FA26-583B-476C-BAD2-837E5402EE16}" srcId="{428BE622-5C7B-4F02-ADEB-0ACF33D8C69A}" destId="{C54139CB-E906-4D98-B44B-A4C931806F75}" srcOrd="1" destOrd="0" parTransId="{0ED95BE7-7FFC-4895-A5E9-4205ED3A350F}" sibTransId="{C8D7B134-B31C-4ACF-86E1-9E14133F83ED}"/>
    <dgm:cxn modelId="{BFFD9029-9E78-475F-A318-7BFB34252E63}" type="presOf" srcId="{99C06E9B-55E8-4D40-A4AC-3D43F0FAAB18}" destId="{D7531802-9902-4F47-8679-3E8F10160026}" srcOrd="0" destOrd="2" presId="urn:microsoft.com/office/officeart/2005/8/layout/vList4"/>
    <dgm:cxn modelId="{00B3C234-1049-492A-938A-D9F5233B481A}" type="presOf" srcId="{428BE622-5C7B-4F02-ADEB-0ACF33D8C69A}" destId="{770B16D1-E427-452F-959B-9BDB904E82E2}" srcOrd="1" destOrd="0" presId="urn:microsoft.com/office/officeart/2005/8/layout/vList4"/>
    <dgm:cxn modelId="{0DD28544-082B-4E57-9F30-8EEF9BB7D0EC}" type="presOf" srcId="{ACC4CECC-1447-48A9-B669-5E5D4A8A4CCA}" destId="{D7531802-9902-4F47-8679-3E8F10160026}" srcOrd="0" destOrd="1" presId="urn:microsoft.com/office/officeart/2005/8/layout/vList4"/>
    <dgm:cxn modelId="{A9634366-262F-47D6-8144-18649330BEE9}" type="presOf" srcId="{C54139CB-E906-4D98-B44B-A4C931806F75}" destId="{770B16D1-E427-452F-959B-9BDB904E82E2}" srcOrd="1" destOrd="2" presId="urn:microsoft.com/office/officeart/2005/8/layout/vList4"/>
    <dgm:cxn modelId="{09D4A567-9B86-4FBA-8C21-120CEA6978C2}" type="presOf" srcId="{C7C4E05A-6B1C-40F6-A49C-B6F2B33C7EE7}" destId="{2D737C0F-3D19-49FF-8E78-8AD17CB6FF24}" srcOrd="0" destOrd="1" presId="urn:microsoft.com/office/officeart/2005/8/layout/vList4"/>
    <dgm:cxn modelId="{90F9D548-2DDC-4BAE-A0F4-EC6EADFEFF49}" srcId="{9B2F7CE6-61B6-4C2A-858F-B6E1E93E50CE}" destId="{B84C2F90-D7AD-4CC2-8CC6-6019AB21A929}" srcOrd="1" destOrd="0" parTransId="{73DEAD17-B26E-4784-B0F7-7FDD3249596E}" sibTransId="{9DCBD922-157B-4F0D-A506-6FE96D6E0552}"/>
    <dgm:cxn modelId="{EBAAC54B-4BB1-44BB-B3B3-B3E14C30AE6D}" srcId="{428BE622-5C7B-4F02-ADEB-0ACF33D8C69A}" destId="{D3C0BE18-A303-4B81-ADE4-4398688506CC}" srcOrd="2" destOrd="0" parTransId="{96476DA0-545C-4450-8BB5-B04C32B5E490}" sibTransId="{404DD55E-0455-4482-AF3C-DCBFCEEBA367}"/>
    <dgm:cxn modelId="{D14D8D7A-B91A-4129-8166-E35FD379F337}" type="presOf" srcId="{9B2F7CE6-61B6-4C2A-858F-B6E1E93E50CE}" destId="{EE8200A2-F2D5-4167-8B39-5263CC784AB2}" srcOrd="0" destOrd="0" presId="urn:microsoft.com/office/officeart/2005/8/layout/vList4"/>
    <dgm:cxn modelId="{88ADF780-1150-4CBB-B5DF-BFF0FE2A2B75}" type="presOf" srcId="{428BE622-5C7B-4F02-ADEB-0ACF33D8C69A}" destId="{2D737C0F-3D19-49FF-8E78-8AD17CB6FF24}" srcOrd="0" destOrd="0" presId="urn:microsoft.com/office/officeart/2005/8/layout/vList4"/>
    <dgm:cxn modelId="{3BC51981-130A-4962-819A-82DCECDB7AA7}" type="presOf" srcId="{C54139CB-E906-4D98-B44B-A4C931806F75}" destId="{2D737C0F-3D19-49FF-8E78-8AD17CB6FF24}" srcOrd="0" destOrd="2" presId="urn:microsoft.com/office/officeart/2005/8/layout/vList4"/>
    <dgm:cxn modelId="{C18FA481-D76A-4E3F-991D-816A198DAA12}" type="presOf" srcId="{C7C4E05A-6B1C-40F6-A49C-B6F2B33C7EE7}" destId="{770B16D1-E427-452F-959B-9BDB904E82E2}" srcOrd="1" destOrd="1" presId="urn:microsoft.com/office/officeart/2005/8/layout/vList4"/>
    <dgm:cxn modelId="{D04DED92-31E9-4916-B7F7-800BBC038EF2}" srcId="{B84C2F90-D7AD-4CC2-8CC6-6019AB21A929}" destId="{99C06E9B-55E8-4D40-A4AC-3D43F0FAAB18}" srcOrd="1" destOrd="0" parTransId="{28BC8A9D-0FA5-4AB8-8FFA-835219896D45}" sibTransId="{16707B29-466B-4396-9DE2-E4B6A50D6653}"/>
    <dgm:cxn modelId="{4134F5AC-49E9-4DB3-B60E-1F1092446E0F}" srcId="{428BE622-5C7B-4F02-ADEB-0ACF33D8C69A}" destId="{C7C4E05A-6B1C-40F6-A49C-B6F2B33C7EE7}" srcOrd="0" destOrd="0" parTransId="{CEDDD146-1E68-450E-9BB5-1A19164C2DE6}" sibTransId="{254B8FEC-8A43-4DF4-9B58-E22E1C8D665E}"/>
    <dgm:cxn modelId="{2D3457B9-3967-4E37-BCCB-5D531C9D4D07}" type="presOf" srcId="{B84C2F90-D7AD-4CC2-8CC6-6019AB21A929}" destId="{D7531802-9902-4F47-8679-3E8F10160026}" srcOrd="0" destOrd="0" presId="urn:microsoft.com/office/officeart/2005/8/layout/vList4"/>
    <dgm:cxn modelId="{F930BBCF-934C-494C-9D9A-EBC815216881}" type="presOf" srcId="{D3C0BE18-A303-4B81-ADE4-4398688506CC}" destId="{2D737C0F-3D19-49FF-8E78-8AD17CB6FF24}" srcOrd="0" destOrd="3" presId="urn:microsoft.com/office/officeart/2005/8/layout/vList4"/>
    <dgm:cxn modelId="{4A282FD0-43BE-4DBE-A5A3-36F0E7B59F89}" type="presOf" srcId="{D3C0BE18-A303-4B81-ADE4-4398688506CC}" destId="{770B16D1-E427-452F-959B-9BDB904E82E2}" srcOrd="1" destOrd="3" presId="urn:microsoft.com/office/officeart/2005/8/layout/vList4"/>
    <dgm:cxn modelId="{A279C4DD-B274-46AF-966D-0B7BFFFB0802}" type="presOf" srcId="{99C06E9B-55E8-4D40-A4AC-3D43F0FAAB18}" destId="{2D83ACF0-87A5-4748-9A96-3893E32BF58D}" srcOrd="1" destOrd="2" presId="urn:microsoft.com/office/officeart/2005/8/layout/vList4"/>
    <dgm:cxn modelId="{FE22CC63-195E-45FD-941A-23B0EFA04DE8}" type="presParOf" srcId="{EE8200A2-F2D5-4167-8B39-5263CC784AB2}" destId="{3DC94481-8C0B-41E5-BDCE-57D8D9E2FCBB}" srcOrd="0" destOrd="0" presId="urn:microsoft.com/office/officeart/2005/8/layout/vList4"/>
    <dgm:cxn modelId="{0F1C26B6-2E9F-42E1-94D4-37756C58866E}" type="presParOf" srcId="{3DC94481-8C0B-41E5-BDCE-57D8D9E2FCBB}" destId="{2D737C0F-3D19-49FF-8E78-8AD17CB6FF24}" srcOrd="0" destOrd="0" presId="urn:microsoft.com/office/officeart/2005/8/layout/vList4"/>
    <dgm:cxn modelId="{619D5683-94FE-4D27-BD14-C69D45F260E9}" type="presParOf" srcId="{3DC94481-8C0B-41E5-BDCE-57D8D9E2FCBB}" destId="{66DF5C39-CEB0-44A8-9C7B-4ECB192A4FDD}" srcOrd="1" destOrd="0" presId="urn:microsoft.com/office/officeart/2005/8/layout/vList4"/>
    <dgm:cxn modelId="{AF5DA19C-1D03-424B-B592-EBC97912064E}" type="presParOf" srcId="{3DC94481-8C0B-41E5-BDCE-57D8D9E2FCBB}" destId="{770B16D1-E427-452F-959B-9BDB904E82E2}" srcOrd="2" destOrd="0" presId="urn:microsoft.com/office/officeart/2005/8/layout/vList4"/>
    <dgm:cxn modelId="{ECCDE0A5-2D3F-4365-9B77-E217578F05EB}" type="presParOf" srcId="{EE8200A2-F2D5-4167-8B39-5263CC784AB2}" destId="{4C48D4A7-3701-4204-8682-3C052811433A}" srcOrd="1" destOrd="0" presId="urn:microsoft.com/office/officeart/2005/8/layout/vList4"/>
    <dgm:cxn modelId="{2A0125E7-19C0-432C-9F48-B502E22CD293}" type="presParOf" srcId="{EE8200A2-F2D5-4167-8B39-5263CC784AB2}" destId="{32640E50-8881-4EBB-AC17-8E5F2FA42F19}" srcOrd="2" destOrd="0" presId="urn:microsoft.com/office/officeart/2005/8/layout/vList4"/>
    <dgm:cxn modelId="{78B2B2F1-5580-4D36-924B-57AD8240730B}" type="presParOf" srcId="{32640E50-8881-4EBB-AC17-8E5F2FA42F19}" destId="{D7531802-9902-4F47-8679-3E8F10160026}" srcOrd="0" destOrd="0" presId="urn:microsoft.com/office/officeart/2005/8/layout/vList4"/>
    <dgm:cxn modelId="{49E8886B-1215-40DA-8079-052B9ED21620}" type="presParOf" srcId="{32640E50-8881-4EBB-AC17-8E5F2FA42F19}" destId="{0B26A7B8-95BF-4976-BA5A-3056655B3E47}" srcOrd="1" destOrd="0" presId="urn:microsoft.com/office/officeart/2005/8/layout/vList4"/>
    <dgm:cxn modelId="{84A83BC2-D995-44CE-BACD-7C1A3F6EB1D3}" type="presParOf" srcId="{32640E50-8881-4EBB-AC17-8E5F2FA42F19}" destId="{2D83ACF0-87A5-4748-9A96-3893E32BF58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65992F-0DCF-46E7-B7C0-E364DC7E04F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B1A6C5-59F0-4A09-999B-CD0EE21D098B}">
      <dgm:prSet phldrT="[Text]"/>
      <dgm:spPr/>
      <dgm:t>
        <a:bodyPr/>
        <a:lstStyle/>
        <a:p>
          <a:pPr>
            <a:buNone/>
          </a:pPr>
          <a:r>
            <a:rPr lang="en-US" sz="19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WING</a:t>
          </a:r>
          <a:endParaRPr lang="en-IN" sz="19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E3093D-790D-4FBD-82CF-B0BD75F761A3}" type="parTrans" cxnId="{D43E129E-F65F-448A-9AD0-EA9A50A9089F}">
      <dgm:prSet/>
      <dgm:spPr/>
      <dgm:t>
        <a:bodyPr/>
        <a:lstStyle/>
        <a:p>
          <a:endParaRPr lang="en-IN"/>
        </a:p>
      </dgm:t>
    </dgm:pt>
    <dgm:pt modelId="{C9741197-2C12-4F91-80D3-B5C80CD994B6}" type="sibTrans" cxnId="{D43E129E-F65F-448A-9AD0-EA9A50A9089F}">
      <dgm:prSet/>
      <dgm:spPr/>
      <dgm:t>
        <a:bodyPr/>
        <a:lstStyle/>
        <a:p>
          <a:endParaRPr lang="en-IN"/>
        </a:p>
      </dgm:t>
    </dgm:pt>
    <dgm:pt modelId="{A3641EB2-F946-42E8-BDE7-B2C04D84C53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metal sheet and cut it into required shape.</a:t>
          </a:r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026357-7CE3-481E-AE23-216CA829741E}" type="parTrans" cxnId="{FAC9C5BC-A46C-4615-BF97-A9577CD380F3}">
      <dgm:prSet/>
      <dgm:spPr/>
      <dgm:t>
        <a:bodyPr/>
        <a:lstStyle/>
        <a:p>
          <a:endParaRPr lang="en-IN"/>
        </a:p>
      </dgm:t>
    </dgm:pt>
    <dgm:pt modelId="{90EA5124-0188-46AB-B9F5-E945D2CEA3DC}" type="sibTrans" cxnId="{FAC9C5BC-A46C-4615-BF97-A9577CD380F3}">
      <dgm:prSet/>
      <dgm:spPr/>
      <dgm:t>
        <a:bodyPr/>
        <a:lstStyle/>
        <a:p>
          <a:endParaRPr lang="en-IN"/>
        </a:p>
      </dgm:t>
    </dgm:pt>
    <dgm:pt modelId="{5EB83DFC-A688-489B-9DD1-5D9A1D75BCAB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TAIL</a:t>
          </a:r>
          <a:endParaRPr lang="en-IN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FD0167-CDCD-4DB2-9D9C-70B4C2C5DEED}" type="parTrans" cxnId="{70282804-0588-49E3-9E07-54B2334EF159}">
      <dgm:prSet/>
      <dgm:spPr/>
      <dgm:t>
        <a:bodyPr/>
        <a:lstStyle/>
        <a:p>
          <a:endParaRPr lang="en-IN"/>
        </a:p>
      </dgm:t>
    </dgm:pt>
    <dgm:pt modelId="{20D4EEB2-BA52-4DC7-BEB6-8BE557182C91}" type="sibTrans" cxnId="{70282804-0588-49E3-9E07-54B2334EF159}">
      <dgm:prSet/>
      <dgm:spPr/>
      <dgm:t>
        <a:bodyPr/>
        <a:lstStyle/>
        <a:p>
          <a:endParaRPr lang="en-IN"/>
        </a:p>
      </dgm:t>
    </dgm:pt>
    <dgm:pt modelId="{FDAE4606-EE62-47B2-83E8-05F3FC64DBE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a mild steel sheet into the shape of funnel and cut it into required shape and size.</a:t>
          </a:r>
          <a:endParaRPr lang="en-IN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CF9901-01DE-4D7E-8DB5-782F35C1F10B}" type="parTrans" cxnId="{D8DE3C8A-913B-4742-ACFB-9A6E07424366}">
      <dgm:prSet/>
      <dgm:spPr/>
      <dgm:t>
        <a:bodyPr/>
        <a:lstStyle/>
        <a:p>
          <a:endParaRPr lang="en-IN"/>
        </a:p>
      </dgm:t>
    </dgm:pt>
    <dgm:pt modelId="{F4BF57DD-B95D-4EC9-B858-C350DFCE9F0C}" type="sibTrans" cxnId="{D8DE3C8A-913B-4742-ACFB-9A6E07424366}">
      <dgm:prSet/>
      <dgm:spPr/>
      <dgm:t>
        <a:bodyPr/>
        <a:lstStyle/>
        <a:p>
          <a:endParaRPr lang="en-IN"/>
        </a:p>
      </dgm:t>
    </dgm:pt>
    <dgm:pt modelId="{2CAC665D-C3A4-485C-8462-B082C75E6908}">
      <dgm:prSet custT="1"/>
      <dgm:spPr/>
      <dgm:t>
        <a:bodyPr/>
        <a:lstStyle/>
        <a:p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a thin steel rod and use adhesive joining to join it with metal sheet</a:t>
          </a:r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2C1BFF-7860-4E75-82D9-3F63D25E3F6E}" type="parTrans" cxnId="{E5DB3090-1751-43EB-A9A6-29A38DA99D3A}">
      <dgm:prSet/>
      <dgm:spPr/>
      <dgm:t>
        <a:bodyPr/>
        <a:lstStyle/>
        <a:p>
          <a:endParaRPr lang="en-IN"/>
        </a:p>
      </dgm:t>
    </dgm:pt>
    <dgm:pt modelId="{86CC15D3-6E0D-4D45-A547-AF771870C271}" type="sibTrans" cxnId="{E5DB3090-1751-43EB-A9A6-29A38DA99D3A}">
      <dgm:prSet/>
      <dgm:spPr/>
      <dgm:t>
        <a:bodyPr/>
        <a:lstStyle/>
        <a:p>
          <a:endParaRPr lang="en-IN"/>
        </a:p>
      </dgm:t>
    </dgm:pt>
    <dgm:pt modelId="{A97FBE2D-6E24-4468-AD6B-0C56A199E77A}">
      <dgm:prSet custT="1"/>
      <dgm:spPr/>
      <dgm:t>
        <a:bodyPr/>
        <a:lstStyle/>
        <a:p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a Steel square rod and drill a hole in it.</a:t>
          </a:r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C7C24E-DEF9-4785-9DFB-F913D75FF3CE}" type="parTrans" cxnId="{06A3EE14-E450-4366-B3FD-B33AE4CBD5DD}">
      <dgm:prSet/>
      <dgm:spPr/>
      <dgm:t>
        <a:bodyPr/>
        <a:lstStyle/>
        <a:p>
          <a:endParaRPr lang="en-IN"/>
        </a:p>
      </dgm:t>
    </dgm:pt>
    <dgm:pt modelId="{524C239F-F8FF-4EF4-821F-958F1F71D208}" type="sibTrans" cxnId="{06A3EE14-E450-4366-B3FD-B33AE4CBD5DD}">
      <dgm:prSet/>
      <dgm:spPr/>
      <dgm:t>
        <a:bodyPr/>
        <a:lstStyle/>
        <a:p>
          <a:endParaRPr lang="en-IN"/>
        </a:p>
      </dgm:t>
    </dgm:pt>
    <dgm:pt modelId="{C7DA9F58-AF35-4407-96C9-BD1C0A08C539}">
      <dgm:prSet custT="1"/>
      <dgm:spPr/>
      <dgm:t>
        <a:bodyPr/>
        <a:lstStyle/>
        <a:p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the steel square rod with metal sheet via adhesive/brazing/welding.</a:t>
          </a:r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D19EC1-9B78-4855-81E9-476D7D1B75BC}" type="parTrans" cxnId="{420DD09D-4391-4E1D-9D3E-59825FB3558C}">
      <dgm:prSet/>
      <dgm:spPr/>
      <dgm:t>
        <a:bodyPr/>
        <a:lstStyle/>
        <a:p>
          <a:endParaRPr lang="en-IN"/>
        </a:p>
      </dgm:t>
    </dgm:pt>
    <dgm:pt modelId="{37A3EAA1-829B-4FE5-8703-A6335E3E6B4A}" type="sibTrans" cxnId="{420DD09D-4391-4E1D-9D3E-59825FB3558C}">
      <dgm:prSet/>
      <dgm:spPr/>
      <dgm:t>
        <a:bodyPr/>
        <a:lstStyle/>
        <a:p>
          <a:endParaRPr lang="en-IN"/>
        </a:p>
      </dgm:t>
    </dgm:pt>
    <dgm:pt modelId="{1663B6A7-4E31-473E-A025-A0ACC451BB81}">
      <dgm:prSet/>
      <dgm:spPr/>
      <dgm:t>
        <a:bodyPr/>
        <a:lstStyle/>
        <a:p>
          <a:endParaRPr lang="en-US" sz="1500"/>
        </a:p>
      </dgm:t>
    </dgm:pt>
    <dgm:pt modelId="{745C83B2-7408-4200-85E1-D32CF1150ED8}" type="parTrans" cxnId="{BB96BB17-0894-4FBC-A1A4-2B2C1FF9D049}">
      <dgm:prSet/>
      <dgm:spPr/>
      <dgm:t>
        <a:bodyPr/>
        <a:lstStyle/>
        <a:p>
          <a:endParaRPr lang="en-IN"/>
        </a:p>
      </dgm:t>
    </dgm:pt>
    <dgm:pt modelId="{208F6B50-7618-484A-B1B9-A37D02FCDD5A}" type="sibTrans" cxnId="{BB96BB17-0894-4FBC-A1A4-2B2C1FF9D049}">
      <dgm:prSet/>
      <dgm:spPr/>
      <dgm:t>
        <a:bodyPr/>
        <a:lstStyle/>
        <a:p>
          <a:endParaRPr lang="en-IN"/>
        </a:p>
      </dgm:t>
    </dgm:pt>
    <dgm:pt modelId="{BDCA40FC-8ED1-4CD5-968A-96F28FEACD96}">
      <dgm:prSet custT="1"/>
      <dgm:spPr/>
      <dgm:t>
        <a:bodyPr/>
        <a:lstStyle/>
        <a:p>
          <a:r>
            <a:rPr lang="en-US" sz="1600" b="1" u="none" strike="noStrik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a mild steel round pipe and join it with sheet via welding/adhesion</a:t>
          </a:r>
          <a:r>
            <a:rPr lang="en-US" sz="1500" u="none" strike="noStrike" noProof="0"/>
            <a:t>.</a:t>
          </a:r>
          <a:endParaRPr lang="en-US" sz="1500"/>
        </a:p>
      </dgm:t>
    </dgm:pt>
    <dgm:pt modelId="{9E2A3659-FB9D-4FE8-BF1B-78C5D00831D5}" type="parTrans" cxnId="{44DADF27-A909-49A2-A2C3-84FEB93576E8}">
      <dgm:prSet/>
      <dgm:spPr/>
      <dgm:t>
        <a:bodyPr/>
        <a:lstStyle/>
        <a:p>
          <a:endParaRPr lang="en-IN"/>
        </a:p>
      </dgm:t>
    </dgm:pt>
    <dgm:pt modelId="{434D102C-7155-48FC-885D-DB56732C68F1}" type="sibTrans" cxnId="{44DADF27-A909-49A2-A2C3-84FEB93576E8}">
      <dgm:prSet/>
      <dgm:spPr/>
      <dgm:t>
        <a:bodyPr/>
        <a:lstStyle/>
        <a:p>
          <a:endParaRPr lang="en-IN"/>
        </a:p>
      </dgm:t>
    </dgm:pt>
    <dgm:pt modelId="{B0F3815F-817A-4BCE-ADF0-2886BACDD4B1}" type="pres">
      <dgm:prSet presAssocID="{CC65992F-0DCF-46E7-B7C0-E364DC7E04FA}" presName="linear" presStyleCnt="0">
        <dgm:presLayoutVars>
          <dgm:dir/>
          <dgm:resizeHandles val="exact"/>
        </dgm:presLayoutVars>
      </dgm:prSet>
      <dgm:spPr/>
    </dgm:pt>
    <dgm:pt modelId="{D0C76C7F-6A57-4E83-A917-A51B4C3A47BC}" type="pres">
      <dgm:prSet presAssocID="{9EB1A6C5-59F0-4A09-999B-CD0EE21D098B}" presName="comp" presStyleCnt="0"/>
      <dgm:spPr/>
    </dgm:pt>
    <dgm:pt modelId="{17CD0FAB-EEC3-4281-A673-DD1BEC7B941F}" type="pres">
      <dgm:prSet presAssocID="{9EB1A6C5-59F0-4A09-999B-CD0EE21D098B}" presName="box" presStyleLbl="node1" presStyleIdx="0" presStyleCnt="2" custScaleY="135222"/>
      <dgm:spPr/>
    </dgm:pt>
    <dgm:pt modelId="{A391A9BA-1BE6-41D2-A6F1-C06BA9FB77A7}" type="pres">
      <dgm:prSet presAssocID="{9EB1A6C5-59F0-4A09-999B-CD0EE21D098B}" presName="img" presStyleLbl="fgImgPlace1" presStyleIdx="0" presStyleCnt="2" custAng="0" custScaleX="96960" custScaleY="124179" custLinFactNeighborY="-407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D28BEC19-58B5-442A-9370-FAA703145E39}" type="pres">
      <dgm:prSet presAssocID="{9EB1A6C5-59F0-4A09-999B-CD0EE21D098B}" presName="text" presStyleLbl="node1" presStyleIdx="0" presStyleCnt="2">
        <dgm:presLayoutVars>
          <dgm:bulletEnabled val="1"/>
        </dgm:presLayoutVars>
      </dgm:prSet>
      <dgm:spPr/>
    </dgm:pt>
    <dgm:pt modelId="{BFC7F447-1BC0-466B-80BC-C6E0E50BFE24}" type="pres">
      <dgm:prSet presAssocID="{C9741197-2C12-4F91-80D3-B5C80CD994B6}" presName="spacer" presStyleCnt="0"/>
      <dgm:spPr/>
    </dgm:pt>
    <dgm:pt modelId="{93BF5EDD-1B9B-4E03-A0DA-F3853B4818AF}" type="pres">
      <dgm:prSet presAssocID="{5EB83DFC-A688-489B-9DD1-5D9A1D75BCAB}" presName="comp" presStyleCnt="0"/>
      <dgm:spPr/>
    </dgm:pt>
    <dgm:pt modelId="{35527659-CAEE-455E-A139-701818A447AE}" type="pres">
      <dgm:prSet presAssocID="{5EB83DFC-A688-489B-9DD1-5D9A1D75BCAB}" presName="box" presStyleLbl="node1" presStyleIdx="1" presStyleCnt="2" custLinFactNeighborY="-3062"/>
      <dgm:spPr/>
    </dgm:pt>
    <dgm:pt modelId="{8EF02FDF-E54D-4EAB-B6A3-73C964E8F636}" type="pres">
      <dgm:prSet presAssocID="{5EB83DFC-A688-489B-9DD1-5D9A1D75BCAB}" presName="img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B8BE6483-AC96-4BAD-9FE4-55E95D45F81B}" type="pres">
      <dgm:prSet presAssocID="{5EB83DFC-A688-489B-9DD1-5D9A1D75BCAB}" presName="text" presStyleLbl="node1" presStyleIdx="1" presStyleCnt="2">
        <dgm:presLayoutVars>
          <dgm:bulletEnabled val="1"/>
        </dgm:presLayoutVars>
      </dgm:prSet>
      <dgm:spPr/>
    </dgm:pt>
  </dgm:ptLst>
  <dgm:cxnLst>
    <dgm:cxn modelId="{70282804-0588-49E3-9E07-54B2334EF159}" srcId="{CC65992F-0DCF-46E7-B7C0-E364DC7E04FA}" destId="{5EB83DFC-A688-489B-9DD1-5D9A1D75BCAB}" srcOrd="1" destOrd="0" parTransId="{E2FD0167-CDCD-4DB2-9D9C-70B4C2C5DEED}" sibTransId="{20D4EEB2-BA52-4DC7-BEB6-8BE557182C91}"/>
    <dgm:cxn modelId="{06A3EE14-E450-4366-B3FD-B33AE4CBD5DD}" srcId="{9EB1A6C5-59F0-4A09-999B-CD0EE21D098B}" destId="{A97FBE2D-6E24-4468-AD6B-0C56A199E77A}" srcOrd="2" destOrd="0" parTransId="{8EC7C24E-DEF9-4785-9DFB-F913D75FF3CE}" sibTransId="{524C239F-F8FF-4EF4-821F-958F1F71D208}"/>
    <dgm:cxn modelId="{BB96BB17-0894-4FBC-A1A4-2B2C1FF9D049}" srcId="{9EB1A6C5-59F0-4A09-999B-CD0EE21D098B}" destId="{1663B6A7-4E31-473E-A025-A0ACC451BB81}" srcOrd="4" destOrd="0" parTransId="{745C83B2-7408-4200-85E1-D32CF1150ED8}" sibTransId="{208F6B50-7618-484A-B1B9-A37D02FCDD5A}"/>
    <dgm:cxn modelId="{E445D122-83E9-4E26-B710-51AE5FB4395C}" type="presOf" srcId="{BDCA40FC-8ED1-4CD5-968A-96F28FEACD96}" destId="{35527659-CAEE-455E-A139-701818A447AE}" srcOrd="0" destOrd="2" presId="urn:microsoft.com/office/officeart/2005/8/layout/vList4"/>
    <dgm:cxn modelId="{44DADF27-A909-49A2-A2C3-84FEB93576E8}" srcId="{5EB83DFC-A688-489B-9DD1-5D9A1D75BCAB}" destId="{BDCA40FC-8ED1-4CD5-968A-96F28FEACD96}" srcOrd="1" destOrd="0" parTransId="{9E2A3659-FB9D-4FE8-BF1B-78C5D00831D5}" sibTransId="{434D102C-7155-48FC-885D-DB56732C68F1}"/>
    <dgm:cxn modelId="{70474B2B-BCC8-4933-807D-F803AC600146}" type="presOf" srcId="{9EB1A6C5-59F0-4A09-999B-CD0EE21D098B}" destId="{D28BEC19-58B5-442A-9370-FAA703145E39}" srcOrd="1" destOrd="0" presId="urn:microsoft.com/office/officeart/2005/8/layout/vList4"/>
    <dgm:cxn modelId="{8F907F35-9888-4CBB-B134-F03F09F6F255}" type="presOf" srcId="{5EB83DFC-A688-489B-9DD1-5D9A1D75BCAB}" destId="{B8BE6483-AC96-4BAD-9FE4-55E95D45F81B}" srcOrd="1" destOrd="0" presId="urn:microsoft.com/office/officeart/2005/8/layout/vList4"/>
    <dgm:cxn modelId="{A2A3AA3A-F99A-4D9C-BBCF-CB4CACC10DE4}" type="presOf" srcId="{CC65992F-0DCF-46E7-B7C0-E364DC7E04FA}" destId="{B0F3815F-817A-4BCE-ADF0-2886BACDD4B1}" srcOrd="0" destOrd="0" presId="urn:microsoft.com/office/officeart/2005/8/layout/vList4"/>
    <dgm:cxn modelId="{21A7363C-DFA4-4771-BF31-7034C5AC0A62}" type="presOf" srcId="{C7DA9F58-AF35-4407-96C9-BD1C0A08C539}" destId="{17CD0FAB-EEC3-4281-A673-DD1BEC7B941F}" srcOrd="0" destOrd="4" presId="urn:microsoft.com/office/officeart/2005/8/layout/vList4"/>
    <dgm:cxn modelId="{6C5C765F-2A01-4DAF-918C-4170AE5C6230}" type="presOf" srcId="{A3641EB2-F946-42E8-BDE7-B2C04D84C53A}" destId="{D28BEC19-58B5-442A-9370-FAA703145E39}" srcOrd="1" destOrd="1" presId="urn:microsoft.com/office/officeart/2005/8/layout/vList4"/>
    <dgm:cxn modelId="{121F8741-FF75-4BA8-BE7E-87170B24592D}" type="presOf" srcId="{9EB1A6C5-59F0-4A09-999B-CD0EE21D098B}" destId="{17CD0FAB-EEC3-4281-A673-DD1BEC7B941F}" srcOrd="0" destOrd="0" presId="urn:microsoft.com/office/officeart/2005/8/layout/vList4"/>
    <dgm:cxn modelId="{5CE0E765-4C9D-44C0-AC22-5C11DF01736B}" type="presOf" srcId="{FDAE4606-EE62-47B2-83E8-05F3FC64DBEF}" destId="{B8BE6483-AC96-4BAD-9FE4-55E95D45F81B}" srcOrd="1" destOrd="1" presId="urn:microsoft.com/office/officeart/2005/8/layout/vList4"/>
    <dgm:cxn modelId="{04275F4E-DB1F-47BE-A29A-E083D2F692EC}" type="presOf" srcId="{2CAC665D-C3A4-485C-8462-B082C75E6908}" destId="{17CD0FAB-EEC3-4281-A673-DD1BEC7B941F}" srcOrd="0" destOrd="2" presId="urn:microsoft.com/office/officeart/2005/8/layout/vList4"/>
    <dgm:cxn modelId="{5D5B0A72-58F2-4A32-A3F2-A05D1CC6CE1D}" type="presOf" srcId="{A97FBE2D-6E24-4468-AD6B-0C56A199E77A}" destId="{17CD0FAB-EEC3-4281-A673-DD1BEC7B941F}" srcOrd="0" destOrd="3" presId="urn:microsoft.com/office/officeart/2005/8/layout/vList4"/>
    <dgm:cxn modelId="{E9537E54-0835-4DE5-A601-E769C59A1D35}" type="presOf" srcId="{2CAC665D-C3A4-485C-8462-B082C75E6908}" destId="{D28BEC19-58B5-442A-9370-FAA703145E39}" srcOrd="1" destOrd="2" presId="urn:microsoft.com/office/officeart/2005/8/layout/vList4"/>
    <dgm:cxn modelId="{AF890959-AC97-47EB-8445-358F7D093370}" type="presOf" srcId="{A97FBE2D-6E24-4468-AD6B-0C56A199E77A}" destId="{D28BEC19-58B5-442A-9370-FAA703145E39}" srcOrd="1" destOrd="3" presId="urn:microsoft.com/office/officeart/2005/8/layout/vList4"/>
    <dgm:cxn modelId="{EA68DA7F-BE45-45E5-843B-9F10EFC13FD6}" type="presOf" srcId="{C7DA9F58-AF35-4407-96C9-BD1C0A08C539}" destId="{D28BEC19-58B5-442A-9370-FAA703145E39}" srcOrd="1" destOrd="4" presId="urn:microsoft.com/office/officeart/2005/8/layout/vList4"/>
    <dgm:cxn modelId="{13A83C81-6DA8-4560-A162-AFF69591FEB6}" type="presOf" srcId="{5EB83DFC-A688-489B-9DD1-5D9A1D75BCAB}" destId="{35527659-CAEE-455E-A139-701818A447AE}" srcOrd="0" destOrd="0" presId="urn:microsoft.com/office/officeart/2005/8/layout/vList4"/>
    <dgm:cxn modelId="{D8DE3C8A-913B-4742-ACFB-9A6E07424366}" srcId="{5EB83DFC-A688-489B-9DD1-5D9A1D75BCAB}" destId="{FDAE4606-EE62-47B2-83E8-05F3FC64DBEF}" srcOrd="0" destOrd="0" parTransId="{F9CF9901-01DE-4D7E-8DB5-782F35C1F10B}" sibTransId="{F4BF57DD-B95D-4EC9-B858-C350DFCE9F0C}"/>
    <dgm:cxn modelId="{E5DB3090-1751-43EB-A9A6-29A38DA99D3A}" srcId="{9EB1A6C5-59F0-4A09-999B-CD0EE21D098B}" destId="{2CAC665D-C3A4-485C-8462-B082C75E6908}" srcOrd="1" destOrd="0" parTransId="{CB2C1BFF-7860-4E75-82D9-3F63D25E3F6E}" sibTransId="{86CC15D3-6E0D-4D45-A547-AF771870C271}"/>
    <dgm:cxn modelId="{420DD09D-4391-4E1D-9D3E-59825FB3558C}" srcId="{9EB1A6C5-59F0-4A09-999B-CD0EE21D098B}" destId="{C7DA9F58-AF35-4407-96C9-BD1C0A08C539}" srcOrd="3" destOrd="0" parTransId="{3FD19EC1-9B78-4855-81E9-476D7D1B75BC}" sibTransId="{37A3EAA1-829B-4FE5-8703-A6335E3E6B4A}"/>
    <dgm:cxn modelId="{D43E129E-F65F-448A-9AD0-EA9A50A9089F}" srcId="{CC65992F-0DCF-46E7-B7C0-E364DC7E04FA}" destId="{9EB1A6C5-59F0-4A09-999B-CD0EE21D098B}" srcOrd="0" destOrd="0" parTransId="{EBE3093D-790D-4FBD-82CF-B0BD75F761A3}" sibTransId="{C9741197-2C12-4F91-80D3-B5C80CD994B6}"/>
    <dgm:cxn modelId="{358560B9-5C8C-41AA-8279-B92AD8105C23}" type="presOf" srcId="{1663B6A7-4E31-473E-A025-A0ACC451BB81}" destId="{D28BEC19-58B5-442A-9370-FAA703145E39}" srcOrd="1" destOrd="5" presId="urn:microsoft.com/office/officeart/2005/8/layout/vList4"/>
    <dgm:cxn modelId="{FAC9C5BC-A46C-4615-BF97-A9577CD380F3}" srcId="{9EB1A6C5-59F0-4A09-999B-CD0EE21D098B}" destId="{A3641EB2-F946-42E8-BDE7-B2C04D84C53A}" srcOrd="0" destOrd="0" parTransId="{8E026357-7CE3-481E-AE23-216CA829741E}" sibTransId="{90EA5124-0188-46AB-B9F5-E945D2CEA3DC}"/>
    <dgm:cxn modelId="{D8F591C2-03EE-46E7-9AAD-1459FD79211C}" type="presOf" srcId="{BDCA40FC-8ED1-4CD5-968A-96F28FEACD96}" destId="{B8BE6483-AC96-4BAD-9FE4-55E95D45F81B}" srcOrd="1" destOrd="2" presId="urn:microsoft.com/office/officeart/2005/8/layout/vList4"/>
    <dgm:cxn modelId="{F2A366DC-ED3D-4040-9578-37CEFA0571C3}" type="presOf" srcId="{A3641EB2-F946-42E8-BDE7-B2C04D84C53A}" destId="{17CD0FAB-EEC3-4281-A673-DD1BEC7B941F}" srcOrd="0" destOrd="1" presId="urn:microsoft.com/office/officeart/2005/8/layout/vList4"/>
    <dgm:cxn modelId="{17E28CE3-627F-4968-8BE3-7F8FD9B92FE1}" type="presOf" srcId="{1663B6A7-4E31-473E-A025-A0ACC451BB81}" destId="{17CD0FAB-EEC3-4281-A673-DD1BEC7B941F}" srcOrd="0" destOrd="5" presId="urn:microsoft.com/office/officeart/2005/8/layout/vList4"/>
    <dgm:cxn modelId="{433C6BF4-5520-416E-BC24-454EE335A255}" type="presOf" srcId="{FDAE4606-EE62-47B2-83E8-05F3FC64DBEF}" destId="{35527659-CAEE-455E-A139-701818A447AE}" srcOrd="0" destOrd="1" presId="urn:microsoft.com/office/officeart/2005/8/layout/vList4"/>
    <dgm:cxn modelId="{C8B94675-1167-4254-8770-F92D39BFA35A}" type="presParOf" srcId="{B0F3815F-817A-4BCE-ADF0-2886BACDD4B1}" destId="{D0C76C7F-6A57-4E83-A917-A51B4C3A47BC}" srcOrd="0" destOrd="0" presId="urn:microsoft.com/office/officeart/2005/8/layout/vList4"/>
    <dgm:cxn modelId="{DF3939DD-3629-4591-B850-8FB29C84D3D2}" type="presParOf" srcId="{D0C76C7F-6A57-4E83-A917-A51B4C3A47BC}" destId="{17CD0FAB-EEC3-4281-A673-DD1BEC7B941F}" srcOrd="0" destOrd="0" presId="urn:microsoft.com/office/officeart/2005/8/layout/vList4"/>
    <dgm:cxn modelId="{C416B9B6-B983-4687-A395-06C363A42475}" type="presParOf" srcId="{D0C76C7F-6A57-4E83-A917-A51B4C3A47BC}" destId="{A391A9BA-1BE6-41D2-A6F1-C06BA9FB77A7}" srcOrd="1" destOrd="0" presId="urn:microsoft.com/office/officeart/2005/8/layout/vList4"/>
    <dgm:cxn modelId="{BF9F4B8E-743A-47AA-995C-4CED5F2A86E9}" type="presParOf" srcId="{D0C76C7F-6A57-4E83-A917-A51B4C3A47BC}" destId="{D28BEC19-58B5-442A-9370-FAA703145E39}" srcOrd="2" destOrd="0" presId="urn:microsoft.com/office/officeart/2005/8/layout/vList4"/>
    <dgm:cxn modelId="{FE48AA0D-0206-423B-8B15-E591018DA008}" type="presParOf" srcId="{B0F3815F-817A-4BCE-ADF0-2886BACDD4B1}" destId="{BFC7F447-1BC0-466B-80BC-C6E0E50BFE24}" srcOrd="1" destOrd="0" presId="urn:microsoft.com/office/officeart/2005/8/layout/vList4"/>
    <dgm:cxn modelId="{5D065716-2A2F-4ECB-B255-6F9672FA70A7}" type="presParOf" srcId="{B0F3815F-817A-4BCE-ADF0-2886BACDD4B1}" destId="{93BF5EDD-1B9B-4E03-A0DA-F3853B4818AF}" srcOrd="2" destOrd="0" presId="urn:microsoft.com/office/officeart/2005/8/layout/vList4"/>
    <dgm:cxn modelId="{21FC913F-5C50-4EEF-B925-65467502ADAF}" type="presParOf" srcId="{93BF5EDD-1B9B-4E03-A0DA-F3853B4818AF}" destId="{35527659-CAEE-455E-A139-701818A447AE}" srcOrd="0" destOrd="0" presId="urn:microsoft.com/office/officeart/2005/8/layout/vList4"/>
    <dgm:cxn modelId="{63B6EAEC-C865-4876-9710-5096A176E273}" type="presParOf" srcId="{93BF5EDD-1B9B-4E03-A0DA-F3853B4818AF}" destId="{8EF02FDF-E54D-4EAB-B6A3-73C964E8F636}" srcOrd="1" destOrd="0" presId="urn:microsoft.com/office/officeart/2005/8/layout/vList4"/>
    <dgm:cxn modelId="{54D8D064-ECE9-481A-9DA6-69FAE7873060}" type="presParOf" srcId="{93BF5EDD-1B9B-4E03-A0DA-F3853B4818AF}" destId="{B8BE6483-AC96-4BAD-9FE4-55E95D45F81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9C664E-2DBA-4386-AB09-DE810EF1C32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179244-9C5D-4A69-84EB-79712B70372F}">
      <dgm:prSet phldrT="[Text]" custT="1"/>
      <dgm:spPr/>
      <dgm:t>
        <a:bodyPr/>
        <a:lstStyle/>
        <a:p>
          <a:pPr rtl="0">
            <a:buNone/>
          </a:pPr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MOTOR </a:t>
          </a:r>
          <a:endParaRPr lang="en-IN" sz="2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21292D-EFE0-442C-AB52-4387D28E9893}" type="parTrans" cxnId="{8D051412-F096-4EEC-9C78-863E88957FB2}">
      <dgm:prSet/>
      <dgm:spPr/>
      <dgm:t>
        <a:bodyPr/>
        <a:lstStyle/>
        <a:p>
          <a:endParaRPr lang="en-IN"/>
        </a:p>
      </dgm:t>
    </dgm:pt>
    <dgm:pt modelId="{FE34307B-1871-4401-8892-3DFE4924442F}" type="sibTrans" cxnId="{8D051412-F096-4EEC-9C78-863E88957FB2}">
      <dgm:prSet/>
      <dgm:spPr/>
      <dgm:t>
        <a:bodyPr/>
        <a:lstStyle/>
        <a:p>
          <a:endParaRPr lang="en-IN"/>
        </a:p>
      </dgm:t>
    </dgm:pt>
    <dgm:pt modelId="{C19CF128-1B7C-458C-B3C0-519FCF461ABE}">
      <dgm:prSet phldrT="[Text]"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and Punching:- Cutting the thermocol, steel sheet and steel rod to required size and punch holes</a:t>
          </a:r>
          <a:endParaRPr lang="en-IN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A04AD6-1964-479E-B190-561602FF123E}" type="parTrans" cxnId="{E050BB43-500E-4972-A1F2-54079E663306}">
      <dgm:prSet/>
      <dgm:spPr/>
      <dgm:t>
        <a:bodyPr/>
        <a:lstStyle/>
        <a:p>
          <a:endParaRPr lang="en-IN"/>
        </a:p>
      </dgm:t>
    </dgm:pt>
    <dgm:pt modelId="{B7D29F62-B4B7-4424-9B41-A20EA1E27999}" type="sibTrans" cxnId="{E050BB43-500E-4972-A1F2-54079E663306}">
      <dgm:prSet/>
      <dgm:spPr/>
      <dgm:t>
        <a:bodyPr/>
        <a:lstStyle/>
        <a:p>
          <a:endParaRPr lang="en-IN"/>
        </a:p>
      </dgm:t>
    </dgm:pt>
    <dgm:pt modelId="{65B98F78-E553-403A-9F09-4B168A0B9837}">
      <dgm:prSet phldrT="[Text]" custT="1"/>
      <dgm:spPr/>
      <dgm:t>
        <a:bodyPr/>
        <a:lstStyle/>
        <a:p>
          <a:pPr>
            <a:buNone/>
          </a:pPr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GEAR​</a:t>
          </a:r>
          <a:endParaRPr lang="en-IN" sz="2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9ECCA4-79CE-4B81-B2D2-F7BB3F5CCE97}" type="parTrans" cxnId="{C0AC8C6B-CC53-416E-A8AE-DAE2225E8E4E}">
      <dgm:prSet/>
      <dgm:spPr/>
      <dgm:t>
        <a:bodyPr/>
        <a:lstStyle/>
        <a:p>
          <a:endParaRPr lang="en-IN"/>
        </a:p>
      </dgm:t>
    </dgm:pt>
    <dgm:pt modelId="{4BBA5550-0575-43D3-8CBF-1F85AF80AAB8}" type="sibTrans" cxnId="{C0AC8C6B-CC53-416E-A8AE-DAE2225E8E4E}">
      <dgm:prSet/>
      <dgm:spPr/>
      <dgm:t>
        <a:bodyPr/>
        <a:lstStyle/>
        <a:p>
          <a:endParaRPr lang="en-IN"/>
        </a:p>
      </dgm:t>
    </dgm:pt>
    <dgm:pt modelId="{D0B51699-3B6D-429F-99A0-90C03730B714}">
      <dgm:prSet phldrT="[Text]"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a mild steel disc and punch holes in it.​</a:t>
          </a:r>
          <a:endParaRPr lang="en-IN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24B33B-96DE-499D-A66B-A1D55E55403F}" type="parTrans" cxnId="{CB935387-F153-4ABC-AFCC-A5E1D5375568}">
      <dgm:prSet/>
      <dgm:spPr/>
      <dgm:t>
        <a:bodyPr/>
        <a:lstStyle/>
        <a:p>
          <a:endParaRPr lang="en-IN"/>
        </a:p>
      </dgm:t>
    </dgm:pt>
    <dgm:pt modelId="{65725110-A407-47DC-8DA6-7D793EFDF507}" type="sibTrans" cxnId="{CB935387-F153-4ABC-AFCC-A5E1D5375568}">
      <dgm:prSet/>
      <dgm:spPr/>
      <dgm:t>
        <a:bodyPr/>
        <a:lstStyle/>
        <a:p>
          <a:endParaRPr lang="en-IN"/>
        </a:p>
      </dgm:t>
    </dgm:pt>
    <dgm:pt modelId="{5F4C6A44-838E-410D-8201-6B32C838E1E5}">
      <dgm:prSet custT="1"/>
      <dgm:spPr/>
      <dgm:t>
        <a:bodyPr/>
        <a:lstStyle/>
        <a:p>
          <a:pPr rtl="0"/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Drawing:- Making holes in steel sheet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 </a:t>
          </a:r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ECCD72-61E5-472B-A557-901D00B78A06}" type="parTrans" cxnId="{56C32C0B-C110-4A2D-AD59-604FDA39B459}">
      <dgm:prSet/>
      <dgm:spPr/>
      <dgm:t>
        <a:bodyPr/>
        <a:lstStyle/>
        <a:p>
          <a:endParaRPr lang="en-IN"/>
        </a:p>
      </dgm:t>
    </dgm:pt>
    <dgm:pt modelId="{AC06EFBC-AD33-4A81-AD90-38818F9EB37E}" type="sibTrans" cxnId="{56C32C0B-C110-4A2D-AD59-604FDA39B459}">
      <dgm:prSet/>
      <dgm:spPr/>
      <dgm:t>
        <a:bodyPr/>
        <a:lstStyle/>
        <a:p>
          <a:endParaRPr lang="en-IN"/>
        </a:p>
      </dgm:t>
    </dgm:pt>
    <dgm:pt modelId="{B1BD8568-DBDF-4992-8050-314B3B09F57C}">
      <dgm:prSet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Adhesion :- To join all the parts together</a:t>
          </a:r>
        </a:p>
      </dgm:t>
    </dgm:pt>
    <dgm:pt modelId="{44C2E5F3-2739-47D2-A39D-E98BD74F6C50}" type="parTrans" cxnId="{5BB445F6-8976-4CB8-8489-442E7ED8ED74}">
      <dgm:prSet/>
      <dgm:spPr/>
      <dgm:t>
        <a:bodyPr/>
        <a:lstStyle/>
        <a:p>
          <a:endParaRPr lang="en-IN"/>
        </a:p>
      </dgm:t>
    </dgm:pt>
    <dgm:pt modelId="{A7A89884-5080-400B-8E4E-5D77D4CFED27}" type="sibTrans" cxnId="{5BB445F6-8976-4CB8-8489-442E7ED8ED74}">
      <dgm:prSet/>
      <dgm:spPr/>
      <dgm:t>
        <a:bodyPr/>
        <a:lstStyle/>
        <a:p>
          <a:endParaRPr lang="en-IN"/>
        </a:p>
      </dgm:t>
    </dgm:pt>
    <dgm:pt modelId="{BF44511C-5DC0-4749-A0B8-912B2A3A2E87}">
      <dgm:prSet custT="1"/>
      <dgm:spPr/>
      <dgm:t>
        <a:bodyPr/>
        <a:lstStyle/>
        <a:p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adhesive join a round steel pipe with disc.​</a:t>
          </a:r>
        </a:p>
      </dgm:t>
    </dgm:pt>
    <dgm:pt modelId="{3A3C0CB3-CAB0-48CB-B7CC-4004BA846612}" type="parTrans" cxnId="{DFC2B355-D9EB-4641-B0B6-7E35FA96ECE8}">
      <dgm:prSet/>
      <dgm:spPr/>
      <dgm:t>
        <a:bodyPr/>
        <a:lstStyle/>
        <a:p>
          <a:endParaRPr lang="en-IN"/>
        </a:p>
      </dgm:t>
    </dgm:pt>
    <dgm:pt modelId="{5AB8F18C-6DB3-4B70-997B-46D0420BD24D}" type="sibTrans" cxnId="{DFC2B355-D9EB-4641-B0B6-7E35FA96ECE8}">
      <dgm:prSet/>
      <dgm:spPr/>
      <dgm:t>
        <a:bodyPr/>
        <a:lstStyle/>
        <a:p>
          <a:endParaRPr lang="en-IN"/>
        </a:p>
      </dgm:t>
    </dgm:pt>
    <dgm:pt modelId="{318DE60F-4966-47A8-AC92-7DAF6EEA0AC6}">
      <dgm:prSet custT="1"/>
      <dgm:spPr/>
      <dgm:t>
        <a:bodyPr/>
        <a:lstStyle/>
        <a:p>
          <a:pPr rtl="0"/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Create gear teeth using the process of gear shaving</a:t>
          </a:r>
          <a:r>
            <a:rPr 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 </a:t>
          </a:r>
          <a:endParaRPr 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338DAA-8E28-45C2-8512-D3BD2274548A}" type="parTrans" cxnId="{8E1B879C-278E-4CB9-9260-EB5F81412085}">
      <dgm:prSet/>
      <dgm:spPr/>
      <dgm:t>
        <a:bodyPr/>
        <a:lstStyle/>
        <a:p>
          <a:endParaRPr lang="en-IN"/>
        </a:p>
      </dgm:t>
    </dgm:pt>
    <dgm:pt modelId="{2B10A8A4-D430-4165-A913-5ADA500A0AF7}" type="sibTrans" cxnId="{8E1B879C-278E-4CB9-9260-EB5F81412085}">
      <dgm:prSet/>
      <dgm:spPr/>
      <dgm:t>
        <a:bodyPr/>
        <a:lstStyle/>
        <a:p>
          <a:endParaRPr lang="en-IN"/>
        </a:p>
      </dgm:t>
    </dgm:pt>
    <dgm:pt modelId="{E192D3F8-3614-4647-8AFD-29270DA51027}" type="pres">
      <dgm:prSet presAssocID="{C79C664E-2DBA-4386-AB09-DE810EF1C32E}" presName="linear" presStyleCnt="0">
        <dgm:presLayoutVars>
          <dgm:dir/>
          <dgm:resizeHandles val="exact"/>
        </dgm:presLayoutVars>
      </dgm:prSet>
      <dgm:spPr/>
    </dgm:pt>
    <dgm:pt modelId="{980BDF78-4B61-4465-83F8-D98CB5EAB0A6}" type="pres">
      <dgm:prSet presAssocID="{02179244-9C5D-4A69-84EB-79712B70372F}" presName="comp" presStyleCnt="0"/>
      <dgm:spPr/>
    </dgm:pt>
    <dgm:pt modelId="{F17FF46F-FAFF-4D05-A180-1C90BB43BB2B}" type="pres">
      <dgm:prSet presAssocID="{02179244-9C5D-4A69-84EB-79712B70372F}" presName="box" presStyleLbl="node1" presStyleIdx="0" presStyleCnt="2" custScaleY="109304" custLinFactNeighborX="972"/>
      <dgm:spPr/>
    </dgm:pt>
    <dgm:pt modelId="{6864B4B1-8899-4B29-90BE-13A826D0DFE2}" type="pres">
      <dgm:prSet presAssocID="{02179244-9C5D-4A69-84EB-79712B70372F}" presName="img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97BB49DB-F85A-4D3D-A4A6-1B82735F87F2}" type="pres">
      <dgm:prSet presAssocID="{02179244-9C5D-4A69-84EB-79712B70372F}" presName="text" presStyleLbl="node1" presStyleIdx="0" presStyleCnt="2">
        <dgm:presLayoutVars>
          <dgm:bulletEnabled val="1"/>
        </dgm:presLayoutVars>
      </dgm:prSet>
      <dgm:spPr/>
    </dgm:pt>
    <dgm:pt modelId="{B264463C-1E9C-4F1B-A833-A130FB3F5F69}" type="pres">
      <dgm:prSet presAssocID="{FE34307B-1871-4401-8892-3DFE4924442F}" presName="spacer" presStyleCnt="0"/>
      <dgm:spPr/>
    </dgm:pt>
    <dgm:pt modelId="{B3E3174E-6D84-432B-B866-2954BDF5100F}" type="pres">
      <dgm:prSet presAssocID="{65B98F78-E553-403A-9F09-4B168A0B9837}" presName="comp" presStyleCnt="0"/>
      <dgm:spPr/>
    </dgm:pt>
    <dgm:pt modelId="{725A4EEE-2837-4884-8BCF-F4331EC22B09}" type="pres">
      <dgm:prSet presAssocID="{65B98F78-E553-403A-9F09-4B168A0B9837}" presName="box" presStyleLbl="node1" presStyleIdx="1" presStyleCnt="2" custScaleY="90270"/>
      <dgm:spPr/>
    </dgm:pt>
    <dgm:pt modelId="{B165CC17-3A38-4523-9CC0-E7555C3DBCB3}" type="pres">
      <dgm:prSet presAssocID="{65B98F78-E553-403A-9F09-4B168A0B9837}" presName="img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03777FD0-378A-4EDE-BD43-D378C1B53C8C}" type="pres">
      <dgm:prSet presAssocID="{65B98F78-E553-403A-9F09-4B168A0B9837}" presName="text" presStyleLbl="node1" presStyleIdx="1" presStyleCnt="2">
        <dgm:presLayoutVars>
          <dgm:bulletEnabled val="1"/>
        </dgm:presLayoutVars>
      </dgm:prSet>
      <dgm:spPr/>
    </dgm:pt>
  </dgm:ptLst>
  <dgm:cxnLst>
    <dgm:cxn modelId="{56C32C0B-C110-4A2D-AD59-604FDA39B459}" srcId="{02179244-9C5D-4A69-84EB-79712B70372F}" destId="{5F4C6A44-838E-410D-8201-6B32C838E1E5}" srcOrd="1" destOrd="0" parTransId="{0AECCD72-61E5-472B-A557-901D00B78A06}" sibTransId="{AC06EFBC-AD33-4A81-AD90-38818F9EB37E}"/>
    <dgm:cxn modelId="{8D051412-F096-4EEC-9C78-863E88957FB2}" srcId="{C79C664E-2DBA-4386-AB09-DE810EF1C32E}" destId="{02179244-9C5D-4A69-84EB-79712B70372F}" srcOrd="0" destOrd="0" parTransId="{4421292D-EFE0-442C-AB52-4387D28E9893}" sibTransId="{FE34307B-1871-4401-8892-3DFE4924442F}"/>
    <dgm:cxn modelId="{B4C0EA1E-AEE5-44ED-9076-CA0F3A207E15}" type="presOf" srcId="{5F4C6A44-838E-410D-8201-6B32C838E1E5}" destId="{F17FF46F-FAFF-4D05-A180-1C90BB43BB2B}" srcOrd="0" destOrd="2" presId="urn:microsoft.com/office/officeart/2005/8/layout/vList4"/>
    <dgm:cxn modelId="{9E2BA41F-94DF-4916-984E-7D009224C128}" type="presOf" srcId="{5F4C6A44-838E-410D-8201-6B32C838E1E5}" destId="{97BB49DB-F85A-4D3D-A4A6-1B82735F87F2}" srcOrd="1" destOrd="2" presId="urn:microsoft.com/office/officeart/2005/8/layout/vList4"/>
    <dgm:cxn modelId="{55FBE51F-8E17-4F0B-B1CB-AF47EA3DEFF9}" type="presOf" srcId="{B1BD8568-DBDF-4992-8050-314B3B09F57C}" destId="{F17FF46F-FAFF-4D05-A180-1C90BB43BB2B}" srcOrd="0" destOrd="3" presId="urn:microsoft.com/office/officeart/2005/8/layout/vList4"/>
    <dgm:cxn modelId="{F637B52F-64F5-4C75-B0A0-72E1116F552B}" type="presOf" srcId="{02179244-9C5D-4A69-84EB-79712B70372F}" destId="{97BB49DB-F85A-4D3D-A4A6-1B82735F87F2}" srcOrd="1" destOrd="0" presId="urn:microsoft.com/office/officeart/2005/8/layout/vList4"/>
    <dgm:cxn modelId="{0A1A7A3D-FB84-4048-85BC-E83B49E132E3}" type="presOf" srcId="{65B98F78-E553-403A-9F09-4B168A0B9837}" destId="{725A4EEE-2837-4884-8BCF-F4331EC22B09}" srcOrd="0" destOrd="0" presId="urn:microsoft.com/office/officeart/2005/8/layout/vList4"/>
    <dgm:cxn modelId="{9075165F-A02D-467C-9735-EF43E5B2A874}" type="presOf" srcId="{D0B51699-3B6D-429F-99A0-90C03730B714}" destId="{03777FD0-378A-4EDE-BD43-D378C1B53C8C}" srcOrd="1" destOrd="1" presId="urn:microsoft.com/office/officeart/2005/8/layout/vList4"/>
    <dgm:cxn modelId="{A6345F63-2CEE-4095-B93F-0E759DBBD24D}" type="presOf" srcId="{D0B51699-3B6D-429F-99A0-90C03730B714}" destId="{725A4EEE-2837-4884-8BCF-F4331EC22B09}" srcOrd="0" destOrd="1" presId="urn:microsoft.com/office/officeart/2005/8/layout/vList4"/>
    <dgm:cxn modelId="{E050BB43-500E-4972-A1F2-54079E663306}" srcId="{02179244-9C5D-4A69-84EB-79712B70372F}" destId="{C19CF128-1B7C-458C-B3C0-519FCF461ABE}" srcOrd="0" destOrd="0" parTransId="{69A04AD6-1964-479E-B190-561602FF123E}" sibTransId="{B7D29F62-B4B7-4424-9B41-A20EA1E27999}"/>
    <dgm:cxn modelId="{C0AC8C6B-CC53-416E-A8AE-DAE2225E8E4E}" srcId="{C79C664E-2DBA-4386-AB09-DE810EF1C32E}" destId="{65B98F78-E553-403A-9F09-4B168A0B9837}" srcOrd="1" destOrd="0" parTransId="{F59ECCA4-79CE-4B81-B2D2-F7BB3F5CCE97}" sibTransId="{4BBA5550-0575-43D3-8CBF-1F85AF80AAB8}"/>
    <dgm:cxn modelId="{10BA5A74-AE4E-4842-9956-1D016A38E882}" type="presOf" srcId="{318DE60F-4966-47A8-AC92-7DAF6EEA0AC6}" destId="{725A4EEE-2837-4884-8BCF-F4331EC22B09}" srcOrd="0" destOrd="3" presId="urn:microsoft.com/office/officeart/2005/8/layout/vList4"/>
    <dgm:cxn modelId="{DFC2B355-D9EB-4641-B0B6-7E35FA96ECE8}" srcId="{65B98F78-E553-403A-9F09-4B168A0B9837}" destId="{BF44511C-5DC0-4749-A0B8-912B2A3A2E87}" srcOrd="1" destOrd="0" parTransId="{3A3C0CB3-CAB0-48CB-B7CC-4004BA846612}" sibTransId="{5AB8F18C-6DB3-4B70-997B-46D0420BD24D}"/>
    <dgm:cxn modelId="{C39E7786-8922-4F35-846E-D36842907E07}" type="presOf" srcId="{BF44511C-5DC0-4749-A0B8-912B2A3A2E87}" destId="{725A4EEE-2837-4884-8BCF-F4331EC22B09}" srcOrd="0" destOrd="2" presId="urn:microsoft.com/office/officeart/2005/8/layout/vList4"/>
    <dgm:cxn modelId="{CB935387-F153-4ABC-AFCC-A5E1D5375568}" srcId="{65B98F78-E553-403A-9F09-4B168A0B9837}" destId="{D0B51699-3B6D-429F-99A0-90C03730B714}" srcOrd="0" destOrd="0" parTransId="{7624B33B-96DE-499D-A66B-A1D55E55403F}" sibTransId="{65725110-A407-47DC-8DA6-7D793EFDF507}"/>
    <dgm:cxn modelId="{8E1B879C-278E-4CB9-9260-EB5F81412085}" srcId="{65B98F78-E553-403A-9F09-4B168A0B9837}" destId="{318DE60F-4966-47A8-AC92-7DAF6EEA0AC6}" srcOrd="2" destOrd="0" parTransId="{5F338DAA-8E28-45C2-8512-D3BD2274548A}" sibTransId="{2B10A8A4-D430-4165-A913-5ADA500A0AF7}"/>
    <dgm:cxn modelId="{20A841A4-AA64-4F4C-B81A-21267E039787}" type="presOf" srcId="{02179244-9C5D-4A69-84EB-79712B70372F}" destId="{F17FF46F-FAFF-4D05-A180-1C90BB43BB2B}" srcOrd="0" destOrd="0" presId="urn:microsoft.com/office/officeart/2005/8/layout/vList4"/>
    <dgm:cxn modelId="{ECFA44A9-A731-4F24-9869-D3EE33237DA4}" type="presOf" srcId="{318DE60F-4966-47A8-AC92-7DAF6EEA0AC6}" destId="{03777FD0-378A-4EDE-BD43-D378C1B53C8C}" srcOrd="1" destOrd="3" presId="urn:microsoft.com/office/officeart/2005/8/layout/vList4"/>
    <dgm:cxn modelId="{0909BFB6-13D0-44AB-8973-685CD543DA43}" type="presOf" srcId="{BF44511C-5DC0-4749-A0B8-912B2A3A2E87}" destId="{03777FD0-378A-4EDE-BD43-D378C1B53C8C}" srcOrd="1" destOrd="2" presId="urn:microsoft.com/office/officeart/2005/8/layout/vList4"/>
    <dgm:cxn modelId="{2CB6C9BC-4B66-4623-B39A-012011DD2BCF}" type="presOf" srcId="{C19CF128-1B7C-458C-B3C0-519FCF461ABE}" destId="{F17FF46F-FAFF-4D05-A180-1C90BB43BB2B}" srcOrd="0" destOrd="1" presId="urn:microsoft.com/office/officeart/2005/8/layout/vList4"/>
    <dgm:cxn modelId="{EF4D93BD-EAD1-43BE-99CF-E8BD97717478}" type="presOf" srcId="{B1BD8568-DBDF-4992-8050-314B3B09F57C}" destId="{97BB49DB-F85A-4D3D-A4A6-1B82735F87F2}" srcOrd="1" destOrd="3" presId="urn:microsoft.com/office/officeart/2005/8/layout/vList4"/>
    <dgm:cxn modelId="{BF0118CB-0959-4C48-B46C-FF48F4B2DAB9}" type="presOf" srcId="{C19CF128-1B7C-458C-B3C0-519FCF461ABE}" destId="{97BB49DB-F85A-4D3D-A4A6-1B82735F87F2}" srcOrd="1" destOrd="1" presId="urn:microsoft.com/office/officeart/2005/8/layout/vList4"/>
    <dgm:cxn modelId="{D2DAC9E0-5AEA-41A7-972F-B01C47C1E2CB}" type="presOf" srcId="{65B98F78-E553-403A-9F09-4B168A0B9837}" destId="{03777FD0-378A-4EDE-BD43-D378C1B53C8C}" srcOrd="1" destOrd="0" presId="urn:microsoft.com/office/officeart/2005/8/layout/vList4"/>
    <dgm:cxn modelId="{5BB445F6-8976-4CB8-8489-442E7ED8ED74}" srcId="{02179244-9C5D-4A69-84EB-79712B70372F}" destId="{B1BD8568-DBDF-4992-8050-314B3B09F57C}" srcOrd="2" destOrd="0" parTransId="{44C2E5F3-2739-47D2-A39D-E98BD74F6C50}" sibTransId="{A7A89884-5080-400B-8E4E-5D77D4CFED27}"/>
    <dgm:cxn modelId="{E7748DF8-7B28-44EA-85DD-B0FDC4EC0083}" type="presOf" srcId="{C79C664E-2DBA-4386-AB09-DE810EF1C32E}" destId="{E192D3F8-3614-4647-8AFD-29270DA51027}" srcOrd="0" destOrd="0" presId="urn:microsoft.com/office/officeart/2005/8/layout/vList4"/>
    <dgm:cxn modelId="{3DF4CB71-BDBB-45F6-A304-887964CDC741}" type="presParOf" srcId="{E192D3F8-3614-4647-8AFD-29270DA51027}" destId="{980BDF78-4B61-4465-83F8-D98CB5EAB0A6}" srcOrd="0" destOrd="0" presId="urn:microsoft.com/office/officeart/2005/8/layout/vList4"/>
    <dgm:cxn modelId="{3B1C8914-9DC0-4A56-9D61-122AAC0320E9}" type="presParOf" srcId="{980BDF78-4B61-4465-83F8-D98CB5EAB0A6}" destId="{F17FF46F-FAFF-4D05-A180-1C90BB43BB2B}" srcOrd="0" destOrd="0" presId="urn:microsoft.com/office/officeart/2005/8/layout/vList4"/>
    <dgm:cxn modelId="{4A43C275-CD79-4830-979E-9248D5FB4361}" type="presParOf" srcId="{980BDF78-4B61-4465-83F8-D98CB5EAB0A6}" destId="{6864B4B1-8899-4B29-90BE-13A826D0DFE2}" srcOrd="1" destOrd="0" presId="urn:microsoft.com/office/officeart/2005/8/layout/vList4"/>
    <dgm:cxn modelId="{7CE80D62-58FA-4F72-B3E5-486DA1C9B595}" type="presParOf" srcId="{980BDF78-4B61-4465-83F8-D98CB5EAB0A6}" destId="{97BB49DB-F85A-4D3D-A4A6-1B82735F87F2}" srcOrd="2" destOrd="0" presId="urn:microsoft.com/office/officeart/2005/8/layout/vList4"/>
    <dgm:cxn modelId="{60399940-C2D6-4B37-873D-F048AF391775}" type="presParOf" srcId="{E192D3F8-3614-4647-8AFD-29270DA51027}" destId="{B264463C-1E9C-4F1B-A833-A130FB3F5F69}" srcOrd="1" destOrd="0" presId="urn:microsoft.com/office/officeart/2005/8/layout/vList4"/>
    <dgm:cxn modelId="{80D9C0B7-684F-4E6A-BAAC-C8D0955071A7}" type="presParOf" srcId="{E192D3F8-3614-4647-8AFD-29270DA51027}" destId="{B3E3174E-6D84-432B-B866-2954BDF5100F}" srcOrd="2" destOrd="0" presId="urn:microsoft.com/office/officeart/2005/8/layout/vList4"/>
    <dgm:cxn modelId="{5A3BC485-BC87-4C08-B5DB-2151EB11CA67}" type="presParOf" srcId="{B3E3174E-6D84-432B-B866-2954BDF5100F}" destId="{725A4EEE-2837-4884-8BCF-F4331EC22B09}" srcOrd="0" destOrd="0" presId="urn:microsoft.com/office/officeart/2005/8/layout/vList4"/>
    <dgm:cxn modelId="{6843353C-3895-4807-9982-D29E020BB2DD}" type="presParOf" srcId="{B3E3174E-6D84-432B-B866-2954BDF5100F}" destId="{B165CC17-3A38-4523-9CC0-E7555C3DBCB3}" srcOrd="1" destOrd="0" presId="urn:microsoft.com/office/officeart/2005/8/layout/vList4"/>
    <dgm:cxn modelId="{48492AC5-DB28-4E13-9A7A-A5A17F90022A}" type="presParOf" srcId="{B3E3174E-6D84-432B-B866-2954BDF5100F}" destId="{03777FD0-378A-4EDE-BD43-D378C1B53C8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BD8085-F011-44C9-A484-A2CD662FC9D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CFFB8A-0BE7-4BF6-B8B2-E47657A6C1CB}">
      <dgm:prSet phldrT="[Text]" custT="1"/>
      <dgm:spPr/>
      <dgm:t>
        <a:bodyPr/>
        <a:lstStyle/>
        <a:p>
          <a:pPr>
            <a:buNone/>
          </a:pPr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BODY​</a:t>
          </a:r>
          <a:endParaRPr lang="en-IN" sz="2800"/>
        </a:p>
      </dgm:t>
    </dgm:pt>
    <dgm:pt modelId="{F6446FC8-D1B3-4A32-B9FB-5122ED8CE01A}" type="parTrans" cxnId="{A21C737E-DA37-4687-9687-D32BB986CC1F}">
      <dgm:prSet/>
      <dgm:spPr/>
      <dgm:t>
        <a:bodyPr/>
        <a:lstStyle/>
        <a:p>
          <a:endParaRPr lang="en-IN"/>
        </a:p>
      </dgm:t>
    </dgm:pt>
    <dgm:pt modelId="{B2BB56AA-0D65-4EBA-98BC-BFB9D2C0CBEE}" type="sibTrans" cxnId="{A21C737E-DA37-4687-9687-D32BB986CC1F}">
      <dgm:prSet/>
      <dgm:spPr/>
      <dgm:t>
        <a:bodyPr/>
        <a:lstStyle/>
        <a:p>
          <a:endParaRPr lang="en-IN"/>
        </a:p>
      </dgm:t>
    </dgm:pt>
    <dgm:pt modelId="{BF30E212-BA5B-4BA9-B0C2-03C58BEF99B3}">
      <dgm:prSet phldrT="[Text]" custT="1"/>
      <dgm:spPr/>
      <dgm:t>
        <a:bodyPr/>
        <a:lstStyle/>
        <a:p>
          <a:pPr>
            <a:buChar char="•"/>
          </a:pPr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 mild steel sheet and cut it into various required shapes.​</a:t>
          </a:r>
          <a:endParaRPr lang="en-IN" sz="2000"/>
        </a:p>
      </dgm:t>
    </dgm:pt>
    <dgm:pt modelId="{78F90978-9E0A-484B-B39F-9251FCF30AF6}" type="parTrans" cxnId="{A77B35B3-0FCF-4FA2-845C-BE4479FF7C39}">
      <dgm:prSet/>
      <dgm:spPr/>
      <dgm:t>
        <a:bodyPr/>
        <a:lstStyle/>
        <a:p>
          <a:endParaRPr lang="en-IN"/>
        </a:p>
      </dgm:t>
    </dgm:pt>
    <dgm:pt modelId="{335E9175-3E59-4822-A012-EEC75CDF18DC}" type="sibTrans" cxnId="{A77B35B3-0FCF-4FA2-845C-BE4479FF7C39}">
      <dgm:prSet/>
      <dgm:spPr/>
      <dgm:t>
        <a:bodyPr/>
        <a:lstStyle/>
        <a:p>
          <a:endParaRPr lang="en-IN"/>
        </a:p>
      </dgm:t>
    </dgm:pt>
    <dgm:pt modelId="{BA063B11-0E41-4905-8E01-057951BF45E7}">
      <dgm:prSet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them using adhesive joining.​</a:t>
          </a:r>
        </a:p>
      </dgm:t>
    </dgm:pt>
    <dgm:pt modelId="{02F43D89-23BA-4483-98F9-E24640D43869}" type="parTrans" cxnId="{A47FB98C-1C14-4569-813F-DA7BBDD6B875}">
      <dgm:prSet/>
      <dgm:spPr/>
      <dgm:t>
        <a:bodyPr/>
        <a:lstStyle/>
        <a:p>
          <a:endParaRPr lang="en-IN"/>
        </a:p>
      </dgm:t>
    </dgm:pt>
    <dgm:pt modelId="{25D7274E-5D43-4531-884B-2F1B770C8061}" type="sibTrans" cxnId="{A47FB98C-1C14-4569-813F-DA7BBDD6B875}">
      <dgm:prSet/>
      <dgm:spPr/>
      <dgm:t>
        <a:bodyPr/>
        <a:lstStyle/>
        <a:p>
          <a:endParaRPr lang="en-IN"/>
        </a:p>
      </dgm:t>
    </dgm:pt>
    <dgm:pt modelId="{66499067-67CF-4CA0-ABA6-1CDCCAD6A872}">
      <dgm:prSet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thin mild steel round rod into required size and join them using adhesion​</a:t>
          </a:r>
        </a:p>
      </dgm:t>
    </dgm:pt>
    <dgm:pt modelId="{C08D2A47-4FC1-43B9-9ADE-CF9F70BEFBFB}" type="parTrans" cxnId="{74B0F748-B844-4F07-9DDC-AF17AD4AA06E}">
      <dgm:prSet/>
      <dgm:spPr/>
      <dgm:t>
        <a:bodyPr/>
        <a:lstStyle/>
        <a:p>
          <a:endParaRPr lang="en-IN"/>
        </a:p>
      </dgm:t>
    </dgm:pt>
    <dgm:pt modelId="{B81146CE-951F-4881-83DB-7F99B8E2B5CA}" type="sibTrans" cxnId="{74B0F748-B844-4F07-9DDC-AF17AD4AA06E}">
      <dgm:prSet/>
      <dgm:spPr/>
      <dgm:t>
        <a:bodyPr/>
        <a:lstStyle/>
        <a:p>
          <a:endParaRPr lang="en-IN"/>
        </a:p>
      </dgm:t>
    </dgm:pt>
    <dgm:pt modelId="{58440C4E-B270-46FE-A179-CB646C1E3D7F}">
      <dgm:prSet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 black glass bead as the eye and join via adhesion​</a:t>
          </a:r>
          <a:br>
            <a:rPr lang="en-US" sz="2000">
              <a:effectLst/>
            </a:rPr>
          </a:br>
          <a:r>
            <a:rPr lang="en-US" sz="1900">
              <a:effectLst/>
            </a:rPr>
            <a:t>​</a:t>
          </a:r>
          <a:endParaRPr lang="en-US" sz="19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27FCB5-395F-478C-B3A0-057350BD83BE}" type="parTrans" cxnId="{C88E9A57-56B3-443F-A899-C90C251B9E98}">
      <dgm:prSet/>
      <dgm:spPr/>
      <dgm:t>
        <a:bodyPr/>
        <a:lstStyle/>
        <a:p>
          <a:endParaRPr lang="en-IN"/>
        </a:p>
      </dgm:t>
    </dgm:pt>
    <dgm:pt modelId="{E10D7299-79C1-4238-A9F7-A66DE32B25B3}" type="sibTrans" cxnId="{C88E9A57-56B3-443F-A899-C90C251B9E98}">
      <dgm:prSet/>
      <dgm:spPr/>
      <dgm:t>
        <a:bodyPr/>
        <a:lstStyle/>
        <a:p>
          <a:endParaRPr lang="en-IN"/>
        </a:p>
      </dgm:t>
    </dgm:pt>
    <dgm:pt modelId="{9A7F9033-3998-44BA-B4C2-23C960C0D84E}" type="pres">
      <dgm:prSet presAssocID="{AEBD8085-F011-44C9-A484-A2CD662FC9D2}" presName="linear" presStyleCnt="0">
        <dgm:presLayoutVars>
          <dgm:dir/>
          <dgm:resizeHandles val="exact"/>
        </dgm:presLayoutVars>
      </dgm:prSet>
      <dgm:spPr/>
    </dgm:pt>
    <dgm:pt modelId="{7859A30C-86A5-4D9B-A81A-F6111211FD3C}" type="pres">
      <dgm:prSet presAssocID="{15CFFB8A-0BE7-4BF6-B8B2-E47657A6C1CB}" presName="comp" presStyleCnt="0"/>
      <dgm:spPr/>
    </dgm:pt>
    <dgm:pt modelId="{714525C0-4A49-4F9C-9571-EE7AFFA44764}" type="pres">
      <dgm:prSet presAssocID="{15CFFB8A-0BE7-4BF6-B8B2-E47657A6C1CB}" presName="box" presStyleLbl="node1" presStyleIdx="0" presStyleCnt="1" custScaleY="100098" custLinFactNeighborX="-546"/>
      <dgm:spPr/>
    </dgm:pt>
    <dgm:pt modelId="{F1AAC009-D429-4577-A2DE-F0169D520FCF}" type="pres">
      <dgm:prSet presAssocID="{15CFFB8A-0BE7-4BF6-B8B2-E47657A6C1CB}" presName="img" presStyleLbl="fgImgPlace1" presStyleIdx="0" presStyleCnt="1" custAng="16200000" custScaleX="105787" custScaleY="70934" custLinFactNeighborX="-11227" custLinFactNeighborY="-693"/>
      <dgm:spPr/>
    </dgm:pt>
    <dgm:pt modelId="{4001BE37-FD5E-4DD4-AD83-9B7BCA03347B}" type="pres">
      <dgm:prSet presAssocID="{15CFFB8A-0BE7-4BF6-B8B2-E47657A6C1CB}" presName="text" presStyleLbl="node1" presStyleIdx="0" presStyleCnt="1">
        <dgm:presLayoutVars>
          <dgm:bulletEnabled val="1"/>
        </dgm:presLayoutVars>
      </dgm:prSet>
      <dgm:spPr/>
    </dgm:pt>
  </dgm:ptLst>
  <dgm:cxnLst>
    <dgm:cxn modelId="{BBDE0421-29B0-4588-8011-555D860398FF}" type="presOf" srcId="{66499067-67CF-4CA0-ABA6-1CDCCAD6A872}" destId="{714525C0-4A49-4F9C-9571-EE7AFFA44764}" srcOrd="0" destOrd="3" presId="urn:microsoft.com/office/officeart/2005/8/layout/vList4"/>
    <dgm:cxn modelId="{74B0F748-B844-4F07-9DDC-AF17AD4AA06E}" srcId="{15CFFB8A-0BE7-4BF6-B8B2-E47657A6C1CB}" destId="{66499067-67CF-4CA0-ABA6-1CDCCAD6A872}" srcOrd="2" destOrd="0" parTransId="{C08D2A47-4FC1-43B9-9ADE-CF9F70BEFBFB}" sibTransId="{B81146CE-951F-4881-83DB-7F99B8E2B5CA}"/>
    <dgm:cxn modelId="{7D72F349-2568-4D30-9196-0C90FDF040DB}" type="presOf" srcId="{BF30E212-BA5B-4BA9-B0C2-03C58BEF99B3}" destId="{4001BE37-FD5E-4DD4-AD83-9B7BCA03347B}" srcOrd="1" destOrd="1" presId="urn:microsoft.com/office/officeart/2005/8/layout/vList4"/>
    <dgm:cxn modelId="{A92B114C-CC37-45A7-87BF-255CF62C621B}" type="presOf" srcId="{AEBD8085-F011-44C9-A484-A2CD662FC9D2}" destId="{9A7F9033-3998-44BA-B4C2-23C960C0D84E}" srcOrd="0" destOrd="0" presId="urn:microsoft.com/office/officeart/2005/8/layout/vList4"/>
    <dgm:cxn modelId="{37286F77-0322-4284-8D6D-A1035221EDAD}" type="presOf" srcId="{BA063B11-0E41-4905-8E01-057951BF45E7}" destId="{4001BE37-FD5E-4DD4-AD83-9B7BCA03347B}" srcOrd="1" destOrd="2" presId="urn:microsoft.com/office/officeart/2005/8/layout/vList4"/>
    <dgm:cxn modelId="{C88E9A57-56B3-443F-A899-C90C251B9E98}" srcId="{15CFFB8A-0BE7-4BF6-B8B2-E47657A6C1CB}" destId="{58440C4E-B270-46FE-A179-CB646C1E3D7F}" srcOrd="3" destOrd="0" parTransId="{2C27FCB5-395F-478C-B3A0-057350BD83BE}" sibTransId="{E10D7299-79C1-4238-A9F7-A66DE32B25B3}"/>
    <dgm:cxn modelId="{A21C737E-DA37-4687-9687-D32BB986CC1F}" srcId="{AEBD8085-F011-44C9-A484-A2CD662FC9D2}" destId="{15CFFB8A-0BE7-4BF6-B8B2-E47657A6C1CB}" srcOrd="0" destOrd="0" parTransId="{F6446FC8-D1B3-4A32-B9FB-5122ED8CE01A}" sibTransId="{B2BB56AA-0D65-4EBA-98BC-BFB9D2C0CBEE}"/>
    <dgm:cxn modelId="{A47FB98C-1C14-4569-813F-DA7BBDD6B875}" srcId="{15CFFB8A-0BE7-4BF6-B8B2-E47657A6C1CB}" destId="{BA063B11-0E41-4905-8E01-057951BF45E7}" srcOrd="1" destOrd="0" parTransId="{02F43D89-23BA-4483-98F9-E24640D43869}" sibTransId="{25D7274E-5D43-4531-884B-2F1B770C8061}"/>
    <dgm:cxn modelId="{F6C8EAA8-937B-4C49-AE4E-E0FBA70A5B4B}" type="presOf" srcId="{58440C4E-B270-46FE-A179-CB646C1E3D7F}" destId="{714525C0-4A49-4F9C-9571-EE7AFFA44764}" srcOrd="0" destOrd="4" presId="urn:microsoft.com/office/officeart/2005/8/layout/vList4"/>
    <dgm:cxn modelId="{F99AC1AE-01ED-4F6C-B568-1FC5674A7F20}" type="presOf" srcId="{66499067-67CF-4CA0-ABA6-1CDCCAD6A872}" destId="{4001BE37-FD5E-4DD4-AD83-9B7BCA03347B}" srcOrd="1" destOrd="3" presId="urn:microsoft.com/office/officeart/2005/8/layout/vList4"/>
    <dgm:cxn modelId="{210975B1-27B3-417C-B111-35E8344EACA1}" type="presOf" srcId="{15CFFB8A-0BE7-4BF6-B8B2-E47657A6C1CB}" destId="{714525C0-4A49-4F9C-9571-EE7AFFA44764}" srcOrd="0" destOrd="0" presId="urn:microsoft.com/office/officeart/2005/8/layout/vList4"/>
    <dgm:cxn modelId="{A77B35B3-0FCF-4FA2-845C-BE4479FF7C39}" srcId="{15CFFB8A-0BE7-4BF6-B8B2-E47657A6C1CB}" destId="{BF30E212-BA5B-4BA9-B0C2-03C58BEF99B3}" srcOrd="0" destOrd="0" parTransId="{78F90978-9E0A-484B-B39F-9251FCF30AF6}" sibTransId="{335E9175-3E59-4822-A012-EEC75CDF18DC}"/>
    <dgm:cxn modelId="{129764C9-7B9E-4C07-AADE-F5B19891E118}" type="presOf" srcId="{BF30E212-BA5B-4BA9-B0C2-03C58BEF99B3}" destId="{714525C0-4A49-4F9C-9571-EE7AFFA44764}" srcOrd="0" destOrd="1" presId="urn:microsoft.com/office/officeart/2005/8/layout/vList4"/>
    <dgm:cxn modelId="{EC045ACC-AB3D-43FD-A393-A9866BC251B5}" type="presOf" srcId="{BA063B11-0E41-4905-8E01-057951BF45E7}" destId="{714525C0-4A49-4F9C-9571-EE7AFFA44764}" srcOrd="0" destOrd="2" presId="urn:microsoft.com/office/officeart/2005/8/layout/vList4"/>
    <dgm:cxn modelId="{621163ED-083D-4C4F-94C6-55420A858995}" type="presOf" srcId="{58440C4E-B270-46FE-A179-CB646C1E3D7F}" destId="{4001BE37-FD5E-4DD4-AD83-9B7BCA03347B}" srcOrd="1" destOrd="4" presId="urn:microsoft.com/office/officeart/2005/8/layout/vList4"/>
    <dgm:cxn modelId="{6805ADFD-1FE7-4E52-A5C0-D5C5777556CD}" type="presOf" srcId="{15CFFB8A-0BE7-4BF6-B8B2-E47657A6C1CB}" destId="{4001BE37-FD5E-4DD4-AD83-9B7BCA03347B}" srcOrd="1" destOrd="0" presId="urn:microsoft.com/office/officeart/2005/8/layout/vList4"/>
    <dgm:cxn modelId="{92426FDC-B535-4115-9512-170577956857}" type="presParOf" srcId="{9A7F9033-3998-44BA-B4C2-23C960C0D84E}" destId="{7859A30C-86A5-4D9B-A81A-F6111211FD3C}" srcOrd="0" destOrd="0" presId="urn:microsoft.com/office/officeart/2005/8/layout/vList4"/>
    <dgm:cxn modelId="{94C37FF7-EB62-454F-9F0A-CE4D5C39811D}" type="presParOf" srcId="{7859A30C-86A5-4D9B-A81A-F6111211FD3C}" destId="{714525C0-4A49-4F9C-9571-EE7AFFA44764}" srcOrd="0" destOrd="0" presId="urn:microsoft.com/office/officeart/2005/8/layout/vList4"/>
    <dgm:cxn modelId="{994D0716-D890-4F24-BA30-492BFE8A0446}" type="presParOf" srcId="{7859A30C-86A5-4D9B-A81A-F6111211FD3C}" destId="{F1AAC009-D429-4577-A2DE-F0169D520FCF}" srcOrd="1" destOrd="0" presId="urn:microsoft.com/office/officeart/2005/8/layout/vList4"/>
    <dgm:cxn modelId="{989A10CE-DE4F-4110-B0EE-1E80B75226D7}" type="presParOf" srcId="{7859A30C-86A5-4D9B-A81A-F6111211FD3C}" destId="{4001BE37-FD5E-4DD4-AD83-9B7BCA03347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24725-8378-4605-BC15-6C28A9D703A9}">
      <dsp:nvSpPr>
        <dsp:cNvPr id="0" name=""/>
        <dsp:cNvSpPr/>
      </dsp:nvSpPr>
      <dsp:spPr>
        <a:xfrm>
          <a:off x="2667" y="176383"/>
          <a:ext cx="2332794" cy="9331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ea typeface="맑은 고딕"/>
            </a:rPr>
            <a:t>PHYSICAL APPEARANCE </a:t>
          </a:r>
          <a:endParaRPr lang="en-IN" sz="1700" kern="1200"/>
        </a:p>
      </dsp:txBody>
      <dsp:txXfrm>
        <a:off x="2667" y="176383"/>
        <a:ext cx="2099515" cy="933117"/>
      </dsp:txXfrm>
    </dsp:sp>
    <dsp:sp modelId="{5A799A1A-1C8C-4842-8878-6FE54799F280}">
      <dsp:nvSpPr>
        <dsp:cNvPr id="0" name=""/>
        <dsp:cNvSpPr/>
      </dsp:nvSpPr>
      <dsp:spPr>
        <a:xfrm>
          <a:off x="1868902" y="176383"/>
          <a:ext cx="2332794" cy="9331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ea typeface="맑은 고딕"/>
            </a:rPr>
            <a:t>MECHANICS INVOLVED </a:t>
          </a:r>
          <a:endParaRPr lang="en-IN" sz="1700" kern="1200"/>
        </a:p>
      </dsp:txBody>
      <dsp:txXfrm>
        <a:off x="2335461" y="176383"/>
        <a:ext cx="1399677" cy="933117"/>
      </dsp:txXfrm>
    </dsp:sp>
    <dsp:sp modelId="{AAC69A2A-72A6-4E0E-818B-636365B13D16}">
      <dsp:nvSpPr>
        <dsp:cNvPr id="0" name=""/>
        <dsp:cNvSpPr/>
      </dsp:nvSpPr>
      <dsp:spPr>
        <a:xfrm>
          <a:off x="3737805" y="186470"/>
          <a:ext cx="2332794" cy="9331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ea typeface="맑은 고딕"/>
            </a:rPr>
            <a:t>USES</a:t>
          </a:r>
          <a:endParaRPr lang="en-IN" sz="1700" kern="1200"/>
        </a:p>
      </dsp:txBody>
      <dsp:txXfrm>
        <a:off x="4204364" y="186470"/>
        <a:ext cx="1399677" cy="933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73697-CE03-4197-AE23-4FB01B8E8335}">
      <dsp:nvSpPr>
        <dsp:cNvPr id="0" name=""/>
        <dsp:cNvSpPr/>
      </dsp:nvSpPr>
      <dsp:spPr>
        <a:xfrm>
          <a:off x="0" y="516340"/>
          <a:ext cx="7604271" cy="14752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b="1" i="0" kern="1200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맑은 고딕"/>
              <a:cs typeface="Arial"/>
            </a:rPr>
            <a:t>DRONE MODELS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b="1" i="0" kern="1200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맑은 고딕"/>
              <a:cs typeface="Arial"/>
            </a:rPr>
            <a:t>QUADCOPTER &amp; ORNITHOPTER</a:t>
          </a:r>
          <a:endParaRPr lang="en-IN" sz="3300" b="1" i="0" kern="1200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209" y="559549"/>
        <a:ext cx="7517853" cy="1388839"/>
      </dsp:txXfrm>
    </dsp:sp>
    <dsp:sp modelId="{9D209A3D-3C30-4D28-96EB-DD773E13B7E1}">
      <dsp:nvSpPr>
        <dsp:cNvPr id="0" name=""/>
        <dsp:cNvSpPr/>
      </dsp:nvSpPr>
      <dsp:spPr>
        <a:xfrm>
          <a:off x="0" y="2257144"/>
          <a:ext cx="1475257" cy="147525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5F0880-4F57-4522-B83C-929A2875A1F2}">
      <dsp:nvSpPr>
        <dsp:cNvPr id="0" name=""/>
        <dsp:cNvSpPr/>
      </dsp:nvSpPr>
      <dsp:spPr>
        <a:xfrm>
          <a:off x="1563773" y="2257144"/>
          <a:ext cx="6040497" cy="147525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This work belongs to the lab project for the TA201 course, 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in which we have created a static replica of two different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drones, "quadcopter and ornithopter”. </a:t>
          </a:r>
          <a:endParaRPr lang="en-IN" sz="1700" kern="1200"/>
        </a:p>
      </dsp:txBody>
      <dsp:txXfrm>
        <a:off x="1635802" y="2329173"/>
        <a:ext cx="5896439" cy="1331199"/>
      </dsp:txXfrm>
    </dsp:sp>
    <dsp:sp modelId="{6B3DE8B9-34A2-4FF1-82D0-1F65B6214D13}">
      <dsp:nvSpPr>
        <dsp:cNvPr id="0" name=""/>
        <dsp:cNvSpPr/>
      </dsp:nvSpPr>
      <dsp:spPr>
        <a:xfrm>
          <a:off x="0" y="3909433"/>
          <a:ext cx="1475257" cy="147525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2D6767-7052-4250-B774-3A876BB2C32A}">
      <dsp:nvSpPr>
        <dsp:cNvPr id="0" name=""/>
        <dsp:cNvSpPr/>
      </dsp:nvSpPr>
      <dsp:spPr>
        <a:xfrm>
          <a:off x="1563773" y="3909433"/>
          <a:ext cx="6040497" cy="147525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The inspiration is, the growing demand for drones in every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field of human life , from defense purposes to amazon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goods delivery purposes.</a:t>
          </a:r>
          <a:endParaRPr lang="en-IN" sz="1700" kern="1200"/>
        </a:p>
      </dsp:txBody>
      <dsp:txXfrm>
        <a:off x="1635802" y="3981462"/>
        <a:ext cx="5896439" cy="1331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8B90-4866-489E-822A-A4B004218DF1}">
      <dsp:nvSpPr>
        <dsp:cNvPr id="0" name=""/>
        <dsp:cNvSpPr/>
      </dsp:nvSpPr>
      <dsp:spPr>
        <a:xfrm>
          <a:off x="0" y="0"/>
          <a:ext cx="8947354" cy="2479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ARM​</a:t>
          </a:r>
          <a:endParaRPr lang="en-IN" sz="2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Casting: Since the structure is rather  complex we will cast it and use (wooden/thermocol) triangular prism as core.​</a:t>
          </a:r>
          <a:endParaRPr lang="en-IN" sz="19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37461" y="0"/>
        <a:ext cx="6909892" cy="2479902"/>
      </dsp:txXfrm>
    </dsp:sp>
    <dsp:sp modelId="{DF7B4AEE-CCC3-42FE-B19D-A66F5ADBCCB7}">
      <dsp:nvSpPr>
        <dsp:cNvPr id="0" name=""/>
        <dsp:cNvSpPr/>
      </dsp:nvSpPr>
      <dsp:spPr>
        <a:xfrm>
          <a:off x="247990" y="247990"/>
          <a:ext cx="1789470" cy="19839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49686-11C4-4494-B89D-5FD556381280}">
      <dsp:nvSpPr>
        <dsp:cNvPr id="0" name=""/>
        <dsp:cNvSpPr/>
      </dsp:nvSpPr>
      <dsp:spPr>
        <a:xfrm>
          <a:off x="0" y="2727892"/>
          <a:ext cx="8947354" cy="2479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BATTERY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​</a:t>
          </a:r>
          <a:endParaRPr lang="en-IN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: to get thermocol in desired cuboidal shape ​</a:t>
          </a:r>
          <a:endParaRPr lang="en-IN" sz="19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Fillet : to get rounded edges</a:t>
          </a:r>
          <a:endParaRPr lang="en-IN" sz="19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37461" y="2727892"/>
        <a:ext cx="6909892" cy="2479902"/>
      </dsp:txXfrm>
    </dsp:sp>
    <dsp:sp modelId="{11D1D650-9A13-4352-8D45-2512AFC2F2FB}">
      <dsp:nvSpPr>
        <dsp:cNvPr id="0" name=""/>
        <dsp:cNvSpPr/>
      </dsp:nvSpPr>
      <dsp:spPr>
        <a:xfrm>
          <a:off x="247990" y="2975882"/>
          <a:ext cx="1789470" cy="19839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C492C-95D5-4DCA-BF70-5B7EA28AE905}">
      <dsp:nvSpPr>
        <dsp:cNvPr id="0" name=""/>
        <dsp:cNvSpPr/>
      </dsp:nvSpPr>
      <dsp:spPr>
        <a:xfrm>
          <a:off x="0" y="0"/>
          <a:ext cx="9105899" cy="21470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BLADE</a:t>
          </a:r>
          <a:endParaRPr lang="en-IN" sz="20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a steel sheet and cut it into required size.​</a:t>
          </a:r>
          <a:endParaRPr lang="en-IN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it into required shape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by holding one end by pliers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it with steel round pipe by adhesion</a:t>
          </a:r>
        </a:p>
      </dsp:txBody>
      <dsp:txXfrm>
        <a:off x="2035889" y="0"/>
        <a:ext cx="7070009" cy="2147099"/>
      </dsp:txXfrm>
    </dsp:sp>
    <dsp:sp modelId="{BF7C8E43-A654-4158-8A3D-E471342A4383}">
      <dsp:nvSpPr>
        <dsp:cNvPr id="0" name=""/>
        <dsp:cNvSpPr/>
      </dsp:nvSpPr>
      <dsp:spPr>
        <a:xfrm>
          <a:off x="214709" y="214709"/>
          <a:ext cx="1821179" cy="171767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43ACF-03B3-47E3-8D11-B94A6DAE0C7A}">
      <dsp:nvSpPr>
        <dsp:cNvPr id="0" name=""/>
        <dsp:cNvSpPr/>
      </dsp:nvSpPr>
      <dsp:spPr>
        <a:xfrm>
          <a:off x="0" y="2361992"/>
          <a:ext cx="9105899" cy="2475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ESC​</a:t>
          </a:r>
          <a:endParaRPr lang="en-IN" sz="20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Thermocol used as substitute for electronic component: ​</a:t>
          </a:r>
          <a:endParaRPr lang="en-IN" sz="16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: to get thermocol in desired cuboidal shape 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Fillet : to get rounded edges​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Heating : Steel rod is heated to make it easily penetrate across the thermocol bar from one end to another​.</a:t>
          </a:r>
        </a:p>
      </dsp:txBody>
      <dsp:txXfrm>
        <a:off x="2035889" y="2361992"/>
        <a:ext cx="7070009" cy="2475477"/>
      </dsp:txXfrm>
    </dsp:sp>
    <dsp:sp modelId="{446D30F5-F2E4-4410-9F69-135F24218FC8}">
      <dsp:nvSpPr>
        <dsp:cNvPr id="0" name=""/>
        <dsp:cNvSpPr/>
      </dsp:nvSpPr>
      <dsp:spPr>
        <a:xfrm>
          <a:off x="214709" y="2740708"/>
          <a:ext cx="1821179" cy="171767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E7395-2B93-4731-B56C-3FAAB04FA3D1}">
      <dsp:nvSpPr>
        <dsp:cNvPr id="0" name=""/>
        <dsp:cNvSpPr/>
      </dsp:nvSpPr>
      <dsp:spPr>
        <a:xfrm>
          <a:off x="0" y="0"/>
          <a:ext cx="9105900" cy="263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UPPER BASE​</a:t>
          </a:r>
          <a:endParaRPr lang="en-IN" sz="24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We will take two</a:t>
          </a:r>
          <a:r>
            <a:rPr lang="en-US" sz="1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metal sheet of varying thickness and cut them into required shape.​</a:t>
          </a:r>
          <a:endParaRPr lang="en-US" sz="1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Join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two sheet via adhesive joining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while keeping thermocol in between to increase thickness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Punch</a:t>
          </a:r>
          <a:r>
            <a:rPr lang="en-US" sz="1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holes of required shapes</a:t>
          </a:r>
          <a:endParaRPr lang="en-US" sz="100" kern="1200"/>
        </a:p>
      </dsp:txBody>
      <dsp:txXfrm>
        <a:off x="2084807" y="0"/>
        <a:ext cx="7021092" cy="2636279"/>
      </dsp:txXfrm>
    </dsp:sp>
    <dsp:sp modelId="{98EE13B3-358C-4BDB-A596-6B0C51B5814C}">
      <dsp:nvSpPr>
        <dsp:cNvPr id="0" name=""/>
        <dsp:cNvSpPr/>
      </dsp:nvSpPr>
      <dsp:spPr>
        <a:xfrm>
          <a:off x="263627" y="263627"/>
          <a:ext cx="1821180" cy="21090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79CF6-25C9-42D1-9ADE-978645746BD6}">
      <dsp:nvSpPr>
        <dsp:cNvPr id="0" name=""/>
        <dsp:cNvSpPr/>
      </dsp:nvSpPr>
      <dsp:spPr>
        <a:xfrm>
          <a:off x="0" y="2899907"/>
          <a:ext cx="9105900" cy="2879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LOWER  BASE</a:t>
          </a: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​</a:t>
          </a:r>
          <a:endParaRPr lang="en-IN" sz="28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will use three metal sheets of varying thickness and cut them into the required shape.​</a:t>
          </a:r>
          <a:endParaRPr lang="en-IN" sz="17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 will join the three sheets via adhesive joining</a:t>
          </a:r>
          <a:r>
            <a:rPr lang="en-US" sz="1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 while keeping two thermocol layers between two consecutive sheets</a:t>
          </a:r>
          <a:r>
            <a:rPr lang="en-US" sz="1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.​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Lastly we will punch holes in the sheet at appropriate places.​</a:t>
          </a:r>
        </a:p>
      </dsp:txBody>
      <dsp:txXfrm>
        <a:off x="2084807" y="2899907"/>
        <a:ext cx="7021092" cy="2879871"/>
      </dsp:txXfrm>
    </dsp:sp>
    <dsp:sp modelId="{A08D63CE-30D3-42C7-A6C5-902B7D7F58A0}">
      <dsp:nvSpPr>
        <dsp:cNvPr id="0" name=""/>
        <dsp:cNvSpPr/>
      </dsp:nvSpPr>
      <dsp:spPr>
        <a:xfrm>
          <a:off x="229180" y="3140958"/>
          <a:ext cx="1890075" cy="23977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37C0F-3D19-49FF-8E78-8AD17CB6FF24}">
      <dsp:nvSpPr>
        <dsp:cNvPr id="0" name=""/>
        <dsp:cNvSpPr/>
      </dsp:nvSpPr>
      <dsp:spPr>
        <a:xfrm>
          <a:off x="0" y="0"/>
          <a:ext cx="9105900" cy="2619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MOTOR</a:t>
          </a:r>
          <a:r>
            <a:rPr lang="en-US" sz="2300" b="1" kern="1200">
              <a:effectLst/>
            </a:rPr>
            <a:t>​</a:t>
          </a:r>
          <a:endParaRPr lang="en-IN" sz="23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and Punching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:- Cutting 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the 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thermocol, steel sheet and steel rod to required 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size and punch holes</a:t>
          </a:r>
          <a:endParaRPr lang="en-IN" sz="20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Deep Drawing</a:t>
          </a: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:- Making holes in steel sheet 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Adhesion :- To join all the parts together</a:t>
          </a:r>
          <a:endParaRPr lang="en-US" sz="1800" b="1" kern="1200">
            <a:effectLst/>
          </a:endParaRPr>
        </a:p>
      </dsp:txBody>
      <dsp:txXfrm>
        <a:off x="2083144" y="0"/>
        <a:ext cx="7022755" cy="2619646"/>
      </dsp:txXfrm>
    </dsp:sp>
    <dsp:sp modelId="{66DF5C39-CEB0-44A8-9C7B-4ECB192A4FDD}">
      <dsp:nvSpPr>
        <dsp:cNvPr id="0" name=""/>
        <dsp:cNvSpPr/>
      </dsp:nvSpPr>
      <dsp:spPr>
        <a:xfrm>
          <a:off x="261964" y="261964"/>
          <a:ext cx="1821180" cy="209571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31802-9902-4F47-8679-3E8F10160026}">
      <dsp:nvSpPr>
        <dsp:cNvPr id="0" name=""/>
        <dsp:cNvSpPr/>
      </dsp:nvSpPr>
      <dsp:spPr>
        <a:xfrm>
          <a:off x="0" y="2881611"/>
          <a:ext cx="9105900" cy="2619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Pillar</a:t>
          </a:r>
          <a:endParaRPr lang="en-US" sz="31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As the structure is complex, we will use casting with thermocol as core.</a:t>
          </a:r>
          <a:endParaRPr lang="en-US" sz="2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b="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/>
          </a:endParaRPr>
        </a:p>
      </dsp:txBody>
      <dsp:txXfrm>
        <a:off x="2083144" y="2881611"/>
        <a:ext cx="7022755" cy="2619646"/>
      </dsp:txXfrm>
    </dsp:sp>
    <dsp:sp modelId="{0B26A7B8-95BF-4976-BA5A-3056655B3E47}">
      <dsp:nvSpPr>
        <dsp:cNvPr id="0" name=""/>
        <dsp:cNvSpPr/>
      </dsp:nvSpPr>
      <dsp:spPr>
        <a:xfrm>
          <a:off x="261964" y="3143576"/>
          <a:ext cx="1821180" cy="209571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D0FAB-EEC3-4281-A673-DD1BEC7B941F}">
      <dsp:nvSpPr>
        <dsp:cNvPr id="0" name=""/>
        <dsp:cNvSpPr/>
      </dsp:nvSpPr>
      <dsp:spPr>
        <a:xfrm>
          <a:off x="0" y="0"/>
          <a:ext cx="9052041" cy="281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WING</a:t>
          </a:r>
          <a:endParaRPr lang="en-IN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metal sheet and cut it into required shape.</a:t>
          </a:r>
          <a:endParaRPr lang="en-IN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a thin steel rod and use adhesive joining to join it with metal sheet</a:t>
          </a:r>
          <a:endParaRPr lang="en-US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a Steel square rod and drill a hole in it.</a:t>
          </a:r>
          <a:endParaRPr lang="en-US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the steel square rod with metal sheet via adhesive/brazing/welding.</a:t>
          </a:r>
          <a:endParaRPr lang="en-US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2018863" y="0"/>
        <a:ext cx="7033177" cy="2818775"/>
      </dsp:txXfrm>
    </dsp:sp>
    <dsp:sp modelId="{A391A9BA-1BE6-41D2-A6F1-C06BA9FB77A7}">
      <dsp:nvSpPr>
        <dsp:cNvPr id="0" name=""/>
        <dsp:cNvSpPr/>
      </dsp:nvSpPr>
      <dsp:spPr>
        <a:xfrm>
          <a:off x="235973" y="306083"/>
          <a:ext cx="1755371" cy="20708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27659-CAEE-455E-A139-701818A447AE}">
      <dsp:nvSpPr>
        <dsp:cNvPr id="0" name=""/>
        <dsp:cNvSpPr/>
      </dsp:nvSpPr>
      <dsp:spPr>
        <a:xfrm>
          <a:off x="0" y="2963401"/>
          <a:ext cx="9052041" cy="20845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TAIL</a:t>
          </a:r>
          <a:endParaRPr lang="en-IN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Bend a mild steel sheet into the shape of funnel and cut it into required shape and size.</a:t>
          </a:r>
          <a:endParaRPr lang="en-IN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none" strike="noStrike" kern="1200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a mild steel round pipe and join it with sheet via welding/adhesion</a:t>
          </a:r>
          <a:r>
            <a:rPr lang="en-US" sz="1500" u="none" strike="noStrike" kern="1200" noProof="0"/>
            <a:t>.</a:t>
          </a:r>
          <a:endParaRPr lang="en-US" sz="1500" kern="1200"/>
        </a:p>
      </dsp:txBody>
      <dsp:txXfrm>
        <a:off x="2018863" y="2963401"/>
        <a:ext cx="7033177" cy="2084553"/>
      </dsp:txXfrm>
    </dsp:sp>
    <dsp:sp modelId="{8EF02FDF-E54D-4EAB-B6A3-73C964E8F636}">
      <dsp:nvSpPr>
        <dsp:cNvPr id="0" name=""/>
        <dsp:cNvSpPr/>
      </dsp:nvSpPr>
      <dsp:spPr>
        <a:xfrm>
          <a:off x="208455" y="3235686"/>
          <a:ext cx="1810408" cy="166764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FF46F-FAFF-4D05-A180-1C90BB43BB2B}">
      <dsp:nvSpPr>
        <dsp:cNvPr id="0" name=""/>
        <dsp:cNvSpPr/>
      </dsp:nvSpPr>
      <dsp:spPr>
        <a:xfrm>
          <a:off x="0" y="0"/>
          <a:ext cx="8997745" cy="2568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MOTOR </a:t>
          </a:r>
          <a:endParaRPr lang="en-IN" sz="2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Cutting and Punching:- Cutting the thermocol, steel sheet and steel rod to required size and punch holes</a:t>
          </a:r>
          <a:endParaRPr lang="en-IN" sz="1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Deep Drawing:- Making holes in steel sheet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 </a:t>
          </a:r>
          <a:endParaRPr lang="en-US" sz="1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Adhesion :- To join all the parts together</a:t>
          </a:r>
        </a:p>
      </dsp:txBody>
      <dsp:txXfrm>
        <a:off x="2034542" y="0"/>
        <a:ext cx="6963202" cy="2568570"/>
      </dsp:txXfrm>
    </dsp:sp>
    <dsp:sp modelId="{6864B4B1-8899-4B29-90BE-13A826D0DFE2}">
      <dsp:nvSpPr>
        <dsp:cNvPr id="0" name=""/>
        <dsp:cNvSpPr/>
      </dsp:nvSpPr>
      <dsp:spPr>
        <a:xfrm>
          <a:off x="234993" y="344312"/>
          <a:ext cx="1799549" cy="18799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A4EEE-2837-4884-8BCF-F4331EC22B09}">
      <dsp:nvSpPr>
        <dsp:cNvPr id="0" name=""/>
        <dsp:cNvSpPr/>
      </dsp:nvSpPr>
      <dsp:spPr>
        <a:xfrm>
          <a:off x="0" y="2803564"/>
          <a:ext cx="8997745" cy="2121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GEAR​</a:t>
          </a:r>
          <a:endParaRPr lang="en-IN" sz="2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 a mild steel disc and punch holes in it.​</a:t>
          </a:r>
          <a:endParaRPr lang="en-IN" sz="1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adhesive join a round steel pipe with disc.​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Create gear teeth using the process of gear shaving</a:t>
          </a:r>
          <a:r>
            <a:rPr 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rPr>
            <a:t> </a:t>
          </a:r>
          <a:endParaRPr lang="en-US" sz="18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34542" y="2803564"/>
        <a:ext cx="6963202" cy="2121284"/>
      </dsp:txXfrm>
    </dsp:sp>
    <dsp:sp modelId="{B165CC17-3A38-4523-9CC0-E7555C3DBCB3}">
      <dsp:nvSpPr>
        <dsp:cNvPr id="0" name=""/>
        <dsp:cNvSpPr/>
      </dsp:nvSpPr>
      <dsp:spPr>
        <a:xfrm>
          <a:off x="234993" y="2924233"/>
          <a:ext cx="1799549" cy="18799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525C0-4A49-4F9C-9571-EE7AFFA44764}">
      <dsp:nvSpPr>
        <dsp:cNvPr id="0" name=""/>
        <dsp:cNvSpPr/>
      </dsp:nvSpPr>
      <dsp:spPr>
        <a:xfrm>
          <a:off x="0" y="0"/>
          <a:ext cx="9095411" cy="3811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BODY​</a:t>
          </a:r>
          <a:endParaRPr lang="en-IN" sz="28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 mild steel sheet and cut it into various required shapes.​</a:t>
          </a:r>
          <a:endParaRPr lang="en-IN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Join them using adhesive joining.​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Cut thin mild steel round rod into required size and join them using adhesion​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 black glass bead as the eye and join via adhesion​</a:t>
          </a:r>
          <a:br>
            <a:rPr lang="en-US" sz="2000" kern="1200">
              <a:effectLst/>
            </a:rPr>
          </a:br>
          <a:r>
            <a:rPr lang="en-US" sz="1900" kern="1200">
              <a:effectLst/>
            </a:rPr>
            <a:t>​</a:t>
          </a:r>
          <a:endParaRPr lang="en-US" sz="19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99828" y="0"/>
        <a:ext cx="6895582" cy="3811196"/>
      </dsp:txXfrm>
    </dsp:sp>
    <dsp:sp modelId="{F1AAC009-D429-4577-A2DE-F0169D520FCF}">
      <dsp:nvSpPr>
        <dsp:cNvPr id="0" name=""/>
        <dsp:cNvSpPr/>
      </dsp:nvSpPr>
      <dsp:spPr>
        <a:xfrm rot="16200000">
          <a:off x="123882" y="804174"/>
          <a:ext cx="1924352" cy="216062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5BD2C-F88D-46E0-83A1-BDC48EC1AE1A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9538" y="1143000"/>
            <a:ext cx="4098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39121-5970-4482-8172-629F2F79D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72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9538" y="1143000"/>
            <a:ext cx="40989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39121-5970-4482-8172-629F2F79D1A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74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9538" y="1143000"/>
            <a:ext cx="40989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39121-5970-4482-8172-629F2F79D1A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9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37312"/>
            <a:ext cx="9105900" cy="6206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/>
          </a:p>
        </p:txBody>
      </p:sp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96" y="273050"/>
            <a:ext cx="2995779" cy="1162050"/>
          </a:xfrm>
        </p:spPr>
        <p:txBody>
          <a:bodyPr anchor="b"/>
          <a:lstStyle>
            <a:lvl1pPr algn="l">
              <a:defRPr sz="19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155" y="273052"/>
            <a:ext cx="5090451" cy="5853113"/>
          </a:xfrm>
        </p:spPr>
        <p:txBody>
          <a:bodyPr/>
          <a:lstStyle>
            <a:lvl1pPr>
              <a:defRPr sz="3186"/>
            </a:lvl1pPr>
            <a:lvl2pPr>
              <a:defRPr sz="2788"/>
            </a:lvl2pPr>
            <a:lvl3pPr>
              <a:defRPr sz="2390"/>
            </a:lvl3pPr>
            <a:lvl4pPr>
              <a:defRPr sz="1992"/>
            </a:lvl4pPr>
            <a:lvl5pPr>
              <a:defRPr sz="1992"/>
            </a:lvl5pPr>
            <a:lvl6pPr>
              <a:defRPr sz="1992"/>
            </a:lvl6pPr>
            <a:lvl7pPr>
              <a:defRPr sz="1992"/>
            </a:lvl7pPr>
            <a:lvl8pPr>
              <a:defRPr sz="1992"/>
            </a:lvl8pPr>
            <a:lvl9pPr>
              <a:defRPr sz="19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296" y="1435102"/>
            <a:ext cx="2995779" cy="4691063"/>
          </a:xfrm>
        </p:spPr>
        <p:txBody>
          <a:bodyPr/>
          <a:lstStyle>
            <a:lvl1pPr marL="0" indent="0">
              <a:buNone/>
              <a:defRPr sz="1394"/>
            </a:lvl1pPr>
            <a:lvl2pPr marL="455280" indent="0">
              <a:buNone/>
              <a:defRPr sz="1195"/>
            </a:lvl2pPr>
            <a:lvl3pPr marL="910560" indent="0">
              <a:buNone/>
              <a:defRPr sz="996"/>
            </a:lvl3pPr>
            <a:lvl4pPr marL="1365841" indent="0">
              <a:buNone/>
              <a:defRPr sz="896"/>
            </a:lvl4pPr>
            <a:lvl5pPr marL="1821121" indent="0">
              <a:buNone/>
              <a:defRPr sz="896"/>
            </a:lvl5pPr>
            <a:lvl6pPr marL="2276401" indent="0">
              <a:buNone/>
              <a:defRPr sz="896"/>
            </a:lvl6pPr>
            <a:lvl7pPr marL="2731681" indent="0">
              <a:buNone/>
              <a:defRPr sz="896"/>
            </a:lvl7pPr>
            <a:lvl8pPr marL="3186960" indent="0">
              <a:buNone/>
              <a:defRPr sz="896"/>
            </a:lvl8pPr>
            <a:lvl9pPr marL="3642241" indent="0">
              <a:buNone/>
              <a:defRPr sz="8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820" y="4800600"/>
            <a:ext cx="5463540" cy="566738"/>
          </a:xfrm>
        </p:spPr>
        <p:txBody>
          <a:bodyPr anchor="b"/>
          <a:lstStyle>
            <a:lvl1pPr algn="l">
              <a:defRPr sz="199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84820" y="612775"/>
            <a:ext cx="5463540" cy="4114800"/>
          </a:xfrm>
        </p:spPr>
        <p:txBody>
          <a:bodyPr/>
          <a:lstStyle>
            <a:lvl1pPr marL="0" indent="0">
              <a:buNone/>
              <a:defRPr sz="3186"/>
            </a:lvl1pPr>
            <a:lvl2pPr marL="455280" indent="0">
              <a:buNone/>
              <a:defRPr sz="2788"/>
            </a:lvl2pPr>
            <a:lvl3pPr marL="910560" indent="0">
              <a:buNone/>
              <a:defRPr sz="2390"/>
            </a:lvl3pPr>
            <a:lvl4pPr marL="1365841" indent="0">
              <a:buNone/>
              <a:defRPr sz="1992"/>
            </a:lvl4pPr>
            <a:lvl5pPr marL="1821121" indent="0">
              <a:buNone/>
              <a:defRPr sz="1992"/>
            </a:lvl5pPr>
            <a:lvl6pPr marL="2276401" indent="0">
              <a:buNone/>
              <a:defRPr sz="1992"/>
            </a:lvl6pPr>
            <a:lvl7pPr marL="2731681" indent="0">
              <a:buNone/>
              <a:defRPr sz="1992"/>
            </a:lvl7pPr>
            <a:lvl8pPr marL="3186960" indent="0">
              <a:buNone/>
              <a:defRPr sz="1992"/>
            </a:lvl8pPr>
            <a:lvl9pPr marL="3642241" indent="0">
              <a:buNone/>
              <a:defRPr sz="199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4820" y="5367338"/>
            <a:ext cx="5463540" cy="804862"/>
          </a:xfrm>
        </p:spPr>
        <p:txBody>
          <a:bodyPr/>
          <a:lstStyle>
            <a:lvl1pPr marL="0" indent="0">
              <a:buNone/>
              <a:defRPr sz="1394"/>
            </a:lvl1pPr>
            <a:lvl2pPr marL="455280" indent="0">
              <a:buNone/>
              <a:defRPr sz="1195"/>
            </a:lvl2pPr>
            <a:lvl3pPr marL="910560" indent="0">
              <a:buNone/>
              <a:defRPr sz="996"/>
            </a:lvl3pPr>
            <a:lvl4pPr marL="1365841" indent="0">
              <a:buNone/>
              <a:defRPr sz="896"/>
            </a:lvl4pPr>
            <a:lvl5pPr marL="1821121" indent="0">
              <a:buNone/>
              <a:defRPr sz="896"/>
            </a:lvl5pPr>
            <a:lvl6pPr marL="2276401" indent="0">
              <a:buNone/>
              <a:defRPr sz="896"/>
            </a:lvl6pPr>
            <a:lvl7pPr marL="2731681" indent="0">
              <a:buNone/>
              <a:defRPr sz="896"/>
            </a:lvl7pPr>
            <a:lvl8pPr marL="3186960" indent="0">
              <a:buNone/>
              <a:defRPr sz="896"/>
            </a:lvl8pPr>
            <a:lvl9pPr marL="3642241" indent="0">
              <a:buNone/>
              <a:defRPr sz="8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1778" y="274640"/>
            <a:ext cx="204882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295" y="274640"/>
            <a:ext cx="599471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059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 Free PPT _ Click to add title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96" y="1340768"/>
            <a:ext cx="819531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92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596" y="2017439"/>
            <a:ext cx="819531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394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924" y="0"/>
            <a:ext cx="7492976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/>
              <a:t>Free PPT _ Click to add title</a:t>
            </a:r>
            <a:endParaRPr lang="ko-KR" alt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4879" y="1268760"/>
            <a:ext cx="6535726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992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25179" y="1844826"/>
            <a:ext cx="6535726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39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43" y="2130427"/>
            <a:ext cx="7740015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885" y="3886200"/>
            <a:ext cx="637413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04" y="4406902"/>
            <a:ext cx="7740015" cy="1362075"/>
          </a:xfrm>
        </p:spPr>
        <p:txBody>
          <a:bodyPr anchor="t"/>
          <a:lstStyle>
            <a:lvl1pPr algn="l">
              <a:defRPr sz="398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304" y="2906713"/>
            <a:ext cx="7740015" cy="1500187"/>
          </a:xfrm>
        </p:spPr>
        <p:txBody>
          <a:bodyPr anchor="b"/>
          <a:lstStyle>
            <a:lvl1pPr marL="0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1pPr>
            <a:lvl2pPr marL="455280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2pPr>
            <a:lvl3pPr marL="91056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365841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4pPr>
            <a:lvl5pPr marL="1821121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5pPr>
            <a:lvl6pPr marL="2276401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6pPr>
            <a:lvl7pPr marL="2731681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7pPr>
            <a:lvl8pPr marL="3186960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8pPr>
            <a:lvl9pPr marL="3642241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294" y="1600202"/>
            <a:ext cx="4021773" cy="4525963"/>
          </a:xfrm>
        </p:spPr>
        <p:txBody>
          <a:bodyPr/>
          <a:lstStyle>
            <a:lvl1pPr>
              <a:defRPr sz="2788"/>
            </a:lvl1pPr>
            <a:lvl2pPr>
              <a:defRPr sz="2390"/>
            </a:lvl2pPr>
            <a:lvl3pPr>
              <a:defRPr sz="1992"/>
            </a:lvl3pPr>
            <a:lvl4pPr>
              <a:defRPr sz="1793"/>
            </a:lvl4pPr>
            <a:lvl5pPr>
              <a:defRPr sz="1793"/>
            </a:lvl5pPr>
            <a:lvl6pPr>
              <a:defRPr sz="1793"/>
            </a:lvl6pPr>
            <a:lvl7pPr>
              <a:defRPr sz="1793"/>
            </a:lvl7pPr>
            <a:lvl8pPr>
              <a:defRPr sz="1793"/>
            </a:lvl8pPr>
            <a:lvl9pPr>
              <a:defRPr sz="17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833" y="1600202"/>
            <a:ext cx="4021773" cy="4525963"/>
          </a:xfrm>
        </p:spPr>
        <p:txBody>
          <a:bodyPr/>
          <a:lstStyle>
            <a:lvl1pPr>
              <a:defRPr sz="2788"/>
            </a:lvl1pPr>
            <a:lvl2pPr>
              <a:defRPr sz="2390"/>
            </a:lvl2pPr>
            <a:lvl3pPr>
              <a:defRPr sz="1992"/>
            </a:lvl3pPr>
            <a:lvl4pPr>
              <a:defRPr sz="1793"/>
            </a:lvl4pPr>
            <a:lvl5pPr>
              <a:defRPr sz="1793"/>
            </a:lvl5pPr>
            <a:lvl6pPr>
              <a:defRPr sz="1793"/>
            </a:lvl6pPr>
            <a:lvl7pPr>
              <a:defRPr sz="1793"/>
            </a:lvl7pPr>
            <a:lvl8pPr>
              <a:defRPr sz="1793"/>
            </a:lvl8pPr>
            <a:lvl9pPr>
              <a:defRPr sz="17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95" y="1535113"/>
            <a:ext cx="4023354" cy="63976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280" indent="0">
              <a:buNone/>
              <a:defRPr sz="1992" b="1"/>
            </a:lvl2pPr>
            <a:lvl3pPr marL="910560" indent="0">
              <a:buNone/>
              <a:defRPr sz="1793" b="1"/>
            </a:lvl3pPr>
            <a:lvl4pPr marL="1365841" indent="0">
              <a:buNone/>
              <a:defRPr sz="1594" b="1"/>
            </a:lvl4pPr>
            <a:lvl5pPr marL="1821121" indent="0">
              <a:buNone/>
              <a:defRPr sz="1594" b="1"/>
            </a:lvl5pPr>
            <a:lvl6pPr marL="2276401" indent="0">
              <a:buNone/>
              <a:defRPr sz="1594" b="1"/>
            </a:lvl6pPr>
            <a:lvl7pPr marL="2731681" indent="0">
              <a:buNone/>
              <a:defRPr sz="1594" b="1"/>
            </a:lvl7pPr>
            <a:lvl8pPr marL="3186960" indent="0">
              <a:buNone/>
              <a:defRPr sz="1594" b="1"/>
            </a:lvl8pPr>
            <a:lvl9pPr marL="3642241" indent="0">
              <a:buNone/>
              <a:defRPr sz="159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295" y="2174875"/>
            <a:ext cx="4023354" cy="3951288"/>
          </a:xfrm>
        </p:spPr>
        <p:txBody>
          <a:bodyPr/>
          <a:lstStyle>
            <a:lvl1pPr>
              <a:defRPr sz="2390"/>
            </a:lvl1pPr>
            <a:lvl2pPr>
              <a:defRPr sz="1992"/>
            </a:lvl2pPr>
            <a:lvl3pPr>
              <a:defRPr sz="179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5671" y="1535113"/>
            <a:ext cx="4024934" cy="63976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280" indent="0">
              <a:buNone/>
              <a:defRPr sz="1992" b="1"/>
            </a:lvl2pPr>
            <a:lvl3pPr marL="910560" indent="0">
              <a:buNone/>
              <a:defRPr sz="1793" b="1"/>
            </a:lvl3pPr>
            <a:lvl4pPr marL="1365841" indent="0">
              <a:buNone/>
              <a:defRPr sz="1594" b="1"/>
            </a:lvl4pPr>
            <a:lvl5pPr marL="1821121" indent="0">
              <a:buNone/>
              <a:defRPr sz="1594" b="1"/>
            </a:lvl5pPr>
            <a:lvl6pPr marL="2276401" indent="0">
              <a:buNone/>
              <a:defRPr sz="1594" b="1"/>
            </a:lvl6pPr>
            <a:lvl7pPr marL="2731681" indent="0">
              <a:buNone/>
              <a:defRPr sz="1594" b="1"/>
            </a:lvl7pPr>
            <a:lvl8pPr marL="3186960" indent="0">
              <a:buNone/>
              <a:defRPr sz="1594" b="1"/>
            </a:lvl8pPr>
            <a:lvl9pPr marL="3642241" indent="0">
              <a:buNone/>
              <a:defRPr sz="159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5671" y="2174875"/>
            <a:ext cx="4024934" cy="3951288"/>
          </a:xfrm>
        </p:spPr>
        <p:txBody>
          <a:bodyPr/>
          <a:lstStyle>
            <a:lvl1pPr>
              <a:defRPr sz="2390"/>
            </a:lvl1pPr>
            <a:lvl2pPr>
              <a:defRPr sz="1992"/>
            </a:lvl2pPr>
            <a:lvl3pPr>
              <a:defRPr sz="1793"/>
            </a:lvl3pPr>
            <a:lvl4pPr>
              <a:defRPr sz="1594"/>
            </a:lvl4pPr>
            <a:lvl5pPr>
              <a:defRPr sz="1594"/>
            </a:lvl5pPr>
            <a:lvl6pPr>
              <a:defRPr sz="1594"/>
            </a:lvl6pPr>
            <a:lvl7pPr>
              <a:defRPr sz="1594"/>
            </a:lvl7pPr>
            <a:lvl8pPr>
              <a:defRPr sz="1594"/>
            </a:lvl8pPr>
            <a:lvl9pPr>
              <a:defRPr sz="15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0742" rtl="0" eaLnBrk="1" latinLnBrk="1" hangingPunct="1">
        <a:spcBef>
          <a:spcPct val="0"/>
        </a:spcBef>
        <a:buNone/>
        <a:defRPr sz="3984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1528" indent="-341528" algn="l" defTabSz="910742" rtl="0" eaLnBrk="1" latinLnBrk="1" hangingPunct="1">
        <a:spcBef>
          <a:spcPct val="20000"/>
        </a:spcBef>
        <a:buFont typeface="Arial" pitchFamily="34" charset="0"/>
        <a:buChar char="•"/>
        <a:defRPr sz="3187" kern="1200">
          <a:solidFill>
            <a:schemeClr val="tx1"/>
          </a:solidFill>
          <a:latin typeface="+mn-lt"/>
          <a:ea typeface="+mn-ea"/>
          <a:cs typeface="+mn-cs"/>
        </a:defRPr>
      </a:lvl1pPr>
      <a:lvl2pPr marL="739978" indent="-284607" algn="l" defTabSz="910742" rtl="0" eaLnBrk="1" latinLnBrk="1" hangingPunct="1">
        <a:spcBef>
          <a:spcPct val="20000"/>
        </a:spcBef>
        <a:buFont typeface="Arial" pitchFamily="34" charset="0"/>
        <a:buChar char="–"/>
        <a:defRPr sz="2789" kern="1200">
          <a:solidFill>
            <a:schemeClr val="tx1"/>
          </a:solidFill>
          <a:latin typeface="+mn-lt"/>
          <a:ea typeface="+mn-ea"/>
          <a:cs typeface="+mn-cs"/>
        </a:defRPr>
      </a:lvl2pPr>
      <a:lvl3pPr marL="1138428" indent="-227686" algn="l" defTabSz="910742" rtl="0" eaLnBrk="1" latinLnBrk="1" hangingPunct="1">
        <a:spcBef>
          <a:spcPct val="20000"/>
        </a:spcBef>
        <a:buFont typeface="Arial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3pPr>
      <a:lvl4pPr marL="1593799" indent="-227686" algn="l" defTabSz="910742" rtl="0" eaLnBrk="1" latinLnBrk="1" hangingPunct="1">
        <a:spcBef>
          <a:spcPct val="20000"/>
        </a:spcBef>
        <a:buFont typeface="Arial" pitchFamily="34" charset="0"/>
        <a:buChar char="–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49170" indent="-227686" algn="l" defTabSz="910742" rtl="0" eaLnBrk="1" latinLnBrk="1" hangingPunct="1">
        <a:spcBef>
          <a:spcPct val="20000"/>
        </a:spcBef>
        <a:buFont typeface="Arial" pitchFamily="34" charset="0"/>
        <a:buChar char="»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04542" indent="-227686" algn="l" defTabSz="910742" rtl="0" eaLnBrk="1" latinLnBrk="1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2959913" indent="-227686" algn="l" defTabSz="910742" rtl="0" eaLnBrk="1" latinLnBrk="1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415284" indent="-227686" algn="l" defTabSz="910742" rtl="0" eaLnBrk="1" latinLnBrk="1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3870655" indent="-227686" algn="l" defTabSz="910742" rtl="0" eaLnBrk="1" latinLnBrk="1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1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296" y="274638"/>
            <a:ext cx="81953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96" y="1600202"/>
            <a:ext cx="819531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5295" y="6356352"/>
            <a:ext cx="212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1183" y="6356352"/>
            <a:ext cx="2883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5896" y="6356352"/>
            <a:ext cx="212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0742" rtl="0" eaLnBrk="1" latinLnBrk="0" hangingPunct="1">
        <a:spcBef>
          <a:spcPct val="0"/>
        </a:spcBef>
        <a:buNone/>
        <a:defRPr sz="43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528" indent="-341528" algn="l" defTabSz="910742" rtl="0" eaLnBrk="1" latinLnBrk="0" hangingPunct="1">
        <a:spcBef>
          <a:spcPct val="20000"/>
        </a:spcBef>
        <a:buFont typeface="Arial" pitchFamily="34" charset="0"/>
        <a:buChar char="•"/>
        <a:defRPr sz="3187" kern="1200">
          <a:solidFill>
            <a:schemeClr val="tx1"/>
          </a:solidFill>
          <a:latin typeface="+mn-lt"/>
          <a:ea typeface="+mn-ea"/>
          <a:cs typeface="+mn-cs"/>
        </a:defRPr>
      </a:lvl1pPr>
      <a:lvl2pPr marL="739978" indent="-284607" algn="l" defTabSz="910742" rtl="0" eaLnBrk="1" latinLnBrk="0" hangingPunct="1">
        <a:spcBef>
          <a:spcPct val="20000"/>
        </a:spcBef>
        <a:buFont typeface="Arial" pitchFamily="34" charset="0"/>
        <a:buChar char="–"/>
        <a:defRPr sz="2789" kern="1200">
          <a:solidFill>
            <a:schemeClr val="tx1"/>
          </a:solidFill>
          <a:latin typeface="+mn-lt"/>
          <a:ea typeface="+mn-ea"/>
          <a:cs typeface="+mn-cs"/>
        </a:defRPr>
      </a:lvl2pPr>
      <a:lvl3pPr marL="1138428" indent="-227686" algn="l" defTabSz="910742" rtl="0" eaLnBrk="1" latinLnBrk="0" hangingPunct="1">
        <a:spcBef>
          <a:spcPct val="20000"/>
        </a:spcBef>
        <a:buFont typeface="Arial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3pPr>
      <a:lvl4pPr marL="1593799" indent="-227686" algn="l" defTabSz="910742" rtl="0" eaLnBrk="1" latinLnBrk="0" hangingPunct="1">
        <a:spcBef>
          <a:spcPct val="20000"/>
        </a:spcBef>
        <a:buFont typeface="Arial" pitchFamily="34" charset="0"/>
        <a:buChar char="–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49170" indent="-227686" algn="l" defTabSz="910742" rtl="0" eaLnBrk="1" latinLnBrk="0" hangingPunct="1">
        <a:spcBef>
          <a:spcPct val="20000"/>
        </a:spcBef>
        <a:buFont typeface="Arial" pitchFamily="34" charset="0"/>
        <a:buChar char="»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04542" indent="-227686" algn="l" defTabSz="910742" rtl="0" eaLnBrk="1" latinLnBrk="0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2959913" indent="-227686" algn="l" defTabSz="910742" rtl="0" eaLnBrk="1" latinLnBrk="0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415284" indent="-227686" algn="l" defTabSz="910742" rtl="0" eaLnBrk="1" latinLnBrk="0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3870655" indent="-227686" algn="l" defTabSz="910742" rtl="0" eaLnBrk="1" latinLnBrk="0" hangingPunct="1">
        <a:spcBef>
          <a:spcPct val="20000"/>
        </a:spcBef>
        <a:buFont typeface="Arial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4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48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1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35CF05F-7D22-49A8-9FE7-9E4246939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1186" y="3277236"/>
            <a:ext cx="303530" cy="3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9" tIns="45529" rIns="91059" bIns="45529" numCol="1" anchor="t" anchorCtr="0" compatLnSpc="1">
            <a:prstTxWarp prst="textNoShape">
              <a:avLst/>
            </a:prstTxWarp>
          </a:bodyPr>
          <a:lstStyle/>
          <a:p>
            <a:endParaRPr lang="en-IN" sz="1793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3C9F2775-FC75-443E-AE36-79E0BFC39B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5273" y="3964088"/>
            <a:ext cx="303530" cy="3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9" tIns="45529" rIns="91059" bIns="45529" numCol="1" anchor="t" anchorCtr="0" compatLnSpc="1">
            <a:prstTxWarp prst="textNoShape">
              <a:avLst/>
            </a:prstTxWarp>
          </a:bodyPr>
          <a:lstStyle/>
          <a:p>
            <a:endParaRPr lang="en-IN" sz="1793"/>
          </a:p>
        </p:txBody>
      </p:sp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A75F727-40EC-4980-A2F5-CB8953C5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8" y="2339"/>
            <a:ext cx="9113834" cy="68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F128-B378-4E82-9403-780C6449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243194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ESC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3CC59E5-3DEA-448E-8AE7-7EDD976C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8" y="1410343"/>
            <a:ext cx="7930583" cy="46754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3BB9D-33A6-49DE-8B16-C68841191C84}"/>
              </a:ext>
            </a:extLst>
          </p:cNvPr>
          <p:cNvSpPr txBox="1"/>
          <p:nvPr/>
        </p:nvSpPr>
        <p:spPr>
          <a:xfrm>
            <a:off x="0" y="6488668"/>
            <a:ext cx="57112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4209957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18CB-64E6-4F75-8C94-7F991CC4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328977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 Upper Base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EE73E6-808C-4455-BCE8-52990A3D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" y="1476461"/>
            <a:ext cx="7810838" cy="46856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72713-E50D-4A38-9E96-082FB100D047}"/>
              </a:ext>
            </a:extLst>
          </p:cNvPr>
          <p:cNvSpPr txBox="1"/>
          <p:nvPr/>
        </p:nvSpPr>
        <p:spPr>
          <a:xfrm>
            <a:off x="0" y="6488668"/>
            <a:ext cx="5758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 ARE IN INCHES</a:t>
            </a:r>
          </a:p>
        </p:txBody>
      </p:sp>
    </p:spTree>
    <p:extLst>
      <p:ext uri="{BB962C8B-B14F-4D97-AF65-F5344CB8AC3E}">
        <p14:creationId xmlns:p14="http://schemas.microsoft.com/office/powerpoint/2010/main" val="292175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A0AA-DAC9-4682-AB3C-094A4878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308136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Projection of Lower Base</a:t>
            </a: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61456C4-30A0-4C5E-A76E-2115FA9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40" y="1416291"/>
            <a:ext cx="7676820" cy="46503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C70DA8-8C64-4A2C-B611-9DEA35BFEC13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256081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464E-D3DF-4F2E-B7B2-288556D2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325185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Motor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A404C11-8C8D-4E17-BFF1-A1EA74B6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0" y="1462837"/>
            <a:ext cx="7582960" cy="4577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7C8BC-FDC0-4C54-B178-6AA26A953173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155955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232970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Projection of  Pillar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F4DFD25-C562-4664-B084-0F545E15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92" y="1400118"/>
            <a:ext cx="7659715" cy="47153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BA44E-E71D-4D02-A39F-9ABADF150392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419957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069514"/>
          </a:xfrm>
        </p:spPr>
        <p:txBody>
          <a:bodyPr lIns="91440" tIns="45720" rIns="91440" bIns="45720" anchor="ctr"/>
          <a:lstStyle/>
          <a:p>
            <a:pPr algn="ctr"/>
            <a:r>
              <a:rPr lang="en-US" sz="4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   MATERIAL</a:t>
            </a:r>
            <a:r>
              <a:rPr lang="en-US" altLang="ko-KR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맑은 고딕"/>
                <a:cs typeface="Arial"/>
              </a:rPr>
              <a:t> </a:t>
            </a:r>
            <a:r>
              <a:rPr lang="en-US" sz="4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USED</a:t>
            </a:r>
            <a:r>
              <a:rPr lang="en-US" altLang="ko-KR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맑은 고딕"/>
                <a:cs typeface="Arial"/>
              </a:rPr>
              <a:t> </a:t>
            </a:r>
            <a:endParaRPr lang="ko-KR" alt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  <a:cs typeface="Arial" pitchFamily="34" charset="0"/>
              </a:rPr>
              <a:t> </a:t>
            </a: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C1904FA-E386-480A-81C4-A2B4230D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16666"/>
              </p:ext>
            </p:extLst>
          </p:nvPr>
        </p:nvGraphicFramePr>
        <p:xfrm>
          <a:off x="1512187" y="1069514"/>
          <a:ext cx="7593713" cy="58826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34177">
                  <a:extLst>
                    <a:ext uri="{9D8B030D-6E8A-4147-A177-3AD203B41FA5}">
                      <a16:colId xmlns:a16="http://schemas.microsoft.com/office/drawing/2014/main" val="3070273951"/>
                    </a:ext>
                  </a:extLst>
                </a:gridCol>
                <a:gridCol w="4259536">
                  <a:extLst>
                    <a:ext uri="{9D8B030D-6E8A-4147-A177-3AD203B41FA5}">
                      <a16:colId xmlns:a16="http://schemas.microsoft.com/office/drawing/2014/main" val="1305427377"/>
                    </a:ext>
                  </a:extLst>
                </a:gridCol>
              </a:tblGrid>
              <a:tr h="705613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 OF COMPENENT</a:t>
                      </a:r>
                      <a:endParaRPr lang="en-US" sz="1800" b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</a:t>
                      </a:r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MATERIAL(S) USED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1224337586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             ARM x4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CAST IRON, THERMOCOL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2563278174"/>
                  </a:ext>
                </a:extLst>
              </a:tr>
              <a:tr h="632556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           BATTERY 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THERMOCOL, SANDPAPER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3585980429"/>
                  </a:ext>
                </a:extLst>
              </a:tr>
              <a:tr h="646015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            BLADE x4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STEEL SHEET, MILD STEEL ROUND PIPE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3822818944"/>
                  </a:ext>
                </a:extLst>
              </a:tr>
              <a:tr h="6699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              ESC x4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THERMOCOL, MILD STEEL ROUND PIPE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1994005099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        UPPER BASE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METAL STEEL SHEET, THERMOCOL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754978652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         LOWER  BASE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effectLst/>
                        </a:rPr>
                        <a:t>METAL STEEL SHEET, THERMOCOL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3633238903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            MOTOR x4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MILD STEEL SHEET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1834531674"/>
                  </a:ext>
                </a:extLst>
              </a:tr>
              <a:tr h="7417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            PILLARS x4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68294" marR="68294" marT="34147" marB="34147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>
                          <a:effectLst/>
                        </a:rPr>
                        <a:t>CAST IRON, THERMOCOL</a:t>
                      </a:r>
                      <a:endParaRPr lang="en-US" sz="1800" b="0">
                        <a:effectLst/>
                        <a:latin typeface="Britannic Bold"/>
                      </a:endParaRPr>
                    </a:p>
                  </a:txBody>
                  <a:tcPr marL="68294" marR="68294" marT="34147" marB="34147" anchor="ctr"/>
                </a:tc>
                <a:extLst>
                  <a:ext uri="{0D108BD9-81ED-4DB2-BD59-A6C34878D82A}">
                    <a16:rowId xmlns:a16="http://schemas.microsoft.com/office/drawing/2014/main" val="447403637"/>
                  </a:ext>
                </a:extLst>
              </a:tr>
            </a:tbl>
          </a:graphicData>
        </a:graphic>
      </p:graphicFrame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F862A12-D398-431A-B757-C88E95D5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37" y="6309732"/>
            <a:ext cx="480436" cy="502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999D3-497B-4D1C-84BF-28F34B4C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28" y="1807889"/>
            <a:ext cx="489304" cy="50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C043E-B1D2-4DEF-809F-25984BF61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357" y="2357658"/>
            <a:ext cx="551786" cy="631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EFA710-D8F6-4C03-A036-602F2814B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428" y="3079291"/>
            <a:ext cx="870793" cy="457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6331E3-C126-4532-9C90-0BD126399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210" y="3774748"/>
            <a:ext cx="613202" cy="505572"/>
          </a:xfrm>
          <a:prstGeom prst="rect">
            <a:avLst/>
          </a:prstGeom>
        </p:spPr>
      </p:pic>
      <p:pic>
        <p:nvPicPr>
          <p:cNvPr id="3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8D059C21-4B78-440C-909C-1FD1EA980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501" y="4392188"/>
            <a:ext cx="666639" cy="512557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C06D24B9-20EA-4DBA-AA0B-CFD15CD66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502" y="4989340"/>
            <a:ext cx="666641" cy="416985"/>
          </a:xfrm>
          <a:prstGeom prst="rect">
            <a:avLst/>
          </a:prstGeom>
        </p:spPr>
      </p:pic>
      <p:pic>
        <p:nvPicPr>
          <p:cNvPr id="8" name="Picture 9" descr="A picture containing cosmetic&#10;&#10;Description automatically generated">
            <a:extLst>
              <a:ext uri="{FF2B5EF4-FFF2-40B4-BE49-F238E27FC236}">
                <a16:creationId xmlns:a16="http://schemas.microsoft.com/office/drawing/2014/main" id="{EA47D6FC-C5BA-460A-BB82-EC6B74CB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1210" y="5569661"/>
            <a:ext cx="533796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1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07FC-257A-4446-852E-12AF698C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54"/>
            <a:ext cx="9105900" cy="1069514"/>
          </a:xfrm>
        </p:spPr>
        <p:txBody>
          <a:bodyPr lIns="91059" tIns="45529" rIns="91059" bIns="45529" anchor="ctr"/>
          <a:lstStyle/>
          <a:p>
            <a:pPr algn="ctr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Manufacturing process</a:t>
            </a:r>
          </a:p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9500AA-00AE-48C4-B87A-BDA503334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552542"/>
              </p:ext>
            </p:extLst>
          </p:nvPr>
        </p:nvGraphicFramePr>
        <p:xfrm>
          <a:off x="88492" y="727587"/>
          <a:ext cx="8947354" cy="5209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76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2A5C-9D46-4700-A1AE-1235FCD9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Manufacturing process</a:t>
            </a:r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6CDDFFD-69FD-4F0B-B4FA-D6F808526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36451"/>
              </p:ext>
            </p:extLst>
          </p:nvPr>
        </p:nvGraphicFramePr>
        <p:xfrm>
          <a:off x="-1" y="1199536"/>
          <a:ext cx="9105899" cy="483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59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7D083A-B4B1-4AC3-AAC4-B1ECD41C0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963859"/>
              </p:ext>
            </p:extLst>
          </p:nvPr>
        </p:nvGraphicFramePr>
        <p:xfrm>
          <a:off x="94416" y="763668"/>
          <a:ext cx="9105900" cy="5780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E90D15-A180-4921-8BE7-E7DF3637A78E}"/>
              </a:ext>
            </a:extLst>
          </p:cNvPr>
          <p:cNvSpPr txBox="1"/>
          <p:nvPr/>
        </p:nvSpPr>
        <p:spPr>
          <a:xfrm>
            <a:off x="0" y="-3085"/>
            <a:ext cx="90161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</a:rPr>
              <a:t>Manufacturing process</a:t>
            </a:r>
            <a:endParaRPr lang="en-IN" sz="4400" b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47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0B64BD0-AB38-40C6-9933-2D4C01C95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995058"/>
              </p:ext>
            </p:extLst>
          </p:nvPr>
        </p:nvGraphicFramePr>
        <p:xfrm>
          <a:off x="-3523" y="770895"/>
          <a:ext cx="9105900" cy="550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FAB16A-E977-4624-BC2C-A52DA2CEFA14}"/>
              </a:ext>
            </a:extLst>
          </p:cNvPr>
          <p:cNvSpPr txBox="1"/>
          <p:nvPr/>
        </p:nvSpPr>
        <p:spPr>
          <a:xfrm>
            <a:off x="0" y="80805"/>
            <a:ext cx="90161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</a:rPr>
              <a:t>Manufacturing process</a:t>
            </a:r>
            <a:endParaRPr lang="en-IN" sz="4400" b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+mj-ea"/>
              <a:cs typeface="Arial"/>
            </a:endParaRPr>
          </a:p>
        </p:txBody>
      </p:sp>
      <p:pic>
        <p:nvPicPr>
          <p:cNvPr id="2648" name="Picture 2648" descr="Icon&#10;&#10;Description automatically generated">
            <a:extLst>
              <a:ext uri="{FF2B5EF4-FFF2-40B4-BE49-F238E27FC236}">
                <a16:creationId xmlns:a16="http://schemas.microsoft.com/office/drawing/2014/main" id="{8F63D626-40C7-48F5-8CB8-67EABEA1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29" y="3865921"/>
            <a:ext cx="1874317" cy="2208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1479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88"/>
            <a:ext cx="9105900" cy="68294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208" y="697230"/>
            <a:ext cx="8081486" cy="1751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BFFFF-A679-4EAD-9A0A-AC62C79C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589" y="452194"/>
            <a:ext cx="9105899" cy="1571784"/>
          </a:xfrm>
        </p:spPr>
        <p:txBody>
          <a:bodyPr vert="horz" lIns="91059" tIns="45529" rIns="91059" bIns="45529" rtlCol="0" anchor="ctr">
            <a:noAutofit/>
          </a:bodyPr>
          <a:lstStyle/>
          <a:p>
            <a:br>
              <a:rPr lang="en-US" sz="3550" b="1">
                <a:cs typeface="Calibri"/>
              </a:rPr>
            </a:br>
            <a:r>
              <a:rPr lang="en-US" sz="3550" b="1">
                <a:solidFill>
                  <a:schemeClr val="tx2"/>
                </a:solidFill>
                <a:cs typeface="Calibri"/>
              </a:rPr>
              <a:t>MANUFACTURING PROCESSES</a:t>
            </a:r>
            <a:br>
              <a:rPr lang="en-US" sz="3950" b="1">
                <a:cs typeface="Calibri"/>
              </a:rPr>
            </a:br>
            <a:r>
              <a:rPr lang="en-US" sz="2350" b="1">
                <a:solidFill>
                  <a:schemeClr val="tx2"/>
                </a:solidFill>
                <a:cs typeface="Calibri"/>
              </a:rPr>
              <a:t>ENGINEERING METTALURGY LAB</a:t>
            </a:r>
            <a:br>
              <a:rPr lang="en-US" sz="2750" b="1">
                <a:cs typeface="Calibri"/>
              </a:rPr>
            </a:br>
            <a:r>
              <a:rPr lang="en-US" sz="2350" b="1">
                <a:solidFill>
                  <a:schemeClr val="tx2"/>
                </a:solidFill>
                <a:cs typeface="Calibri"/>
              </a:rPr>
              <a:t>SESSION 2021-2022</a:t>
            </a:r>
            <a:endParaRPr lang="en-US" sz="2350" b="1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381" y="2448478"/>
            <a:ext cx="8084313" cy="3712292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440A-41B3-40BB-AD17-E9027795E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91" y="2771075"/>
            <a:ext cx="6691919" cy="2816757"/>
          </a:xfrm>
        </p:spPr>
        <p:txBody>
          <a:bodyPr anchor="t">
            <a:normAutofit/>
          </a:bodyPr>
          <a:lstStyle/>
          <a:p>
            <a:endParaRPr lang="en-US" sz="169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7D5BA-7784-485C-B5AF-5A43679303C0}"/>
              </a:ext>
            </a:extLst>
          </p:cNvPr>
          <p:cNvSpPr/>
          <p:nvPr/>
        </p:nvSpPr>
        <p:spPr>
          <a:xfrm>
            <a:off x="0" y="2448478"/>
            <a:ext cx="9105900" cy="439523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2EEC4-7CD7-49DC-9014-F554ABC3BB90}"/>
              </a:ext>
            </a:extLst>
          </p:cNvPr>
          <p:cNvSpPr txBox="1"/>
          <p:nvPr/>
        </p:nvSpPr>
        <p:spPr>
          <a:xfrm>
            <a:off x="3368148" y="2451152"/>
            <a:ext cx="3239743" cy="52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88" b="1" u="sng">
                <a:solidFill>
                  <a:schemeClr val="bg1"/>
                </a:solidFill>
                <a:cs typeface="Calibri"/>
              </a:rPr>
              <a:t>GROUP PROJECT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B139185-6178-4374-9E10-F9539DF77E27}"/>
              </a:ext>
            </a:extLst>
          </p:cNvPr>
          <p:cNvSpPr/>
          <p:nvPr/>
        </p:nvSpPr>
        <p:spPr>
          <a:xfrm flipV="1">
            <a:off x="6089692" y="2635573"/>
            <a:ext cx="1373410" cy="611450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75193754-3B4E-42A1-AF92-FF786FBBC415}"/>
              </a:ext>
            </a:extLst>
          </p:cNvPr>
          <p:cNvSpPr/>
          <p:nvPr/>
        </p:nvSpPr>
        <p:spPr>
          <a:xfrm flipH="1" flipV="1">
            <a:off x="1818950" y="2635573"/>
            <a:ext cx="1448666" cy="611450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F9270-3CFB-4FC2-8E1B-817FEFBBC53D}"/>
              </a:ext>
            </a:extLst>
          </p:cNvPr>
          <p:cNvSpPr txBox="1"/>
          <p:nvPr/>
        </p:nvSpPr>
        <p:spPr>
          <a:xfrm>
            <a:off x="1103432" y="3337753"/>
            <a:ext cx="2731770" cy="4597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390">
                <a:solidFill>
                  <a:schemeClr val="bg1"/>
                </a:solidFill>
                <a:cs typeface="Calibri"/>
              </a:rPr>
              <a:t>QUADCOPTER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1C97D-17DA-424C-B7C3-5AB7762CCB72}"/>
              </a:ext>
            </a:extLst>
          </p:cNvPr>
          <p:cNvSpPr txBox="1"/>
          <p:nvPr/>
        </p:nvSpPr>
        <p:spPr>
          <a:xfrm>
            <a:off x="6306635" y="3338929"/>
            <a:ext cx="2731770" cy="459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390">
                <a:solidFill>
                  <a:schemeClr val="bg1"/>
                </a:solidFill>
                <a:cs typeface="Calibri"/>
              </a:rPr>
              <a:t>ORNITHOPTER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5E80F-6192-4291-BBC9-9043E22BE19F}"/>
              </a:ext>
            </a:extLst>
          </p:cNvPr>
          <p:cNvSpPr txBox="1"/>
          <p:nvPr/>
        </p:nvSpPr>
        <p:spPr>
          <a:xfrm>
            <a:off x="515502" y="4396033"/>
            <a:ext cx="5845459" cy="1808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88">
                <a:solidFill>
                  <a:schemeClr val="bg1"/>
                </a:solidFill>
                <a:cs typeface="Calibri"/>
              </a:rPr>
              <a:t>Instructor: Prof. </a:t>
            </a:r>
            <a:r>
              <a:rPr lang="en-US" sz="2788">
                <a:solidFill>
                  <a:schemeClr val="bg1"/>
                </a:solidFill>
                <a:ea typeface="+mn-lt"/>
                <a:cs typeface="+mn-lt"/>
              </a:rPr>
              <a:t>Shashank Shekhar</a:t>
            </a:r>
          </a:p>
          <a:p>
            <a:r>
              <a:rPr lang="en-US" sz="2788">
                <a:solidFill>
                  <a:schemeClr val="bg1"/>
                </a:solidFill>
                <a:cs typeface="Calibri"/>
              </a:rPr>
              <a:t>Tutor: Prof. </a:t>
            </a:r>
            <a:r>
              <a:rPr lang="en-US" sz="2788">
                <a:solidFill>
                  <a:schemeClr val="bg1"/>
                </a:solidFill>
                <a:ea typeface="+mn-lt"/>
                <a:cs typeface="+mn-lt"/>
              </a:rPr>
              <a:t>Shikhar Jha</a:t>
            </a:r>
          </a:p>
          <a:p>
            <a:r>
              <a:rPr lang="en-US" sz="2788">
                <a:solidFill>
                  <a:schemeClr val="bg1"/>
                </a:solidFill>
                <a:cs typeface="Calibri"/>
              </a:rPr>
              <a:t>Lab I/C: Mr. I.P. Singh</a:t>
            </a:r>
          </a:p>
          <a:p>
            <a:r>
              <a:rPr lang="en-US" sz="2788">
                <a:solidFill>
                  <a:schemeClr val="bg1"/>
                </a:solidFill>
                <a:cs typeface="Calibri"/>
              </a:rPr>
              <a:t>Teaching Assistant: Md. </a:t>
            </a:r>
            <a:r>
              <a:rPr lang="en-US" sz="2788" err="1">
                <a:solidFill>
                  <a:schemeClr val="bg1"/>
                </a:solidFill>
                <a:cs typeface="Calibri"/>
              </a:rPr>
              <a:t>Redad</a:t>
            </a:r>
            <a:r>
              <a:rPr lang="en-US" sz="2788">
                <a:solidFill>
                  <a:schemeClr val="bg1"/>
                </a:solidFill>
                <a:cs typeface="Calibri"/>
              </a:rPr>
              <a:t> Mehdi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AA1AD-0A0E-44FB-BC19-7257B249840D}"/>
              </a:ext>
            </a:extLst>
          </p:cNvPr>
          <p:cNvSpPr/>
          <p:nvPr/>
        </p:nvSpPr>
        <p:spPr>
          <a:xfrm>
            <a:off x="6089570" y="4702228"/>
            <a:ext cx="2511647" cy="14486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D98F7B-7774-481C-A344-278D1A7DB7A7}"/>
              </a:ext>
            </a:extLst>
          </p:cNvPr>
          <p:cNvSpPr txBox="1"/>
          <p:nvPr/>
        </p:nvSpPr>
        <p:spPr>
          <a:xfrm>
            <a:off x="6487719" y="4874610"/>
            <a:ext cx="2731770" cy="950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88" b="1">
                <a:cs typeface="Calibri"/>
              </a:rPr>
              <a:t>GROUP-4</a:t>
            </a:r>
          </a:p>
          <a:p>
            <a:r>
              <a:rPr lang="en-US" sz="2788" b="1">
                <a:cs typeface="Calibri"/>
              </a:rPr>
              <a:t>SECTION-6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22FFA-CCF2-4B65-9DF7-F7EA09A0C950}"/>
              </a:ext>
            </a:extLst>
          </p:cNvPr>
          <p:cNvSpPr txBox="1"/>
          <p:nvPr/>
        </p:nvSpPr>
        <p:spPr>
          <a:xfrm>
            <a:off x="2755261" y="-56851"/>
            <a:ext cx="329938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chemeClr val="tx2"/>
                </a:solidFill>
                <a:latin typeface="+mj-lt"/>
                <a:ea typeface="+mj-ea"/>
                <a:cs typeface="Calibri"/>
              </a:rPr>
              <a:t>TA201P</a:t>
            </a:r>
            <a:endParaRPr lang="en-IN" sz="4800" b="1">
              <a:solidFill>
                <a:schemeClr val="tx2"/>
              </a:solidFill>
              <a:latin typeface="+mj-lt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451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70581" y="0"/>
            <a:ext cx="7635319" cy="1069514"/>
          </a:xfrm>
          <a:solidFill>
            <a:schemeClr val="accent1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059" tIns="45529" rIns="91059" bIns="45529" anchor="ctr"/>
          <a:lstStyle/>
          <a:p>
            <a:r>
              <a:rPr lang="en-US" altLang="ko-KR" i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       </a:t>
            </a:r>
            <a:r>
              <a:rPr lang="en-US" altLang="ko-KR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ea typeface="맑은 고딕"/>
                <a:cs typeface="Arial"/>
              </a:rPr>
              <a:t>CAD OF ASSEMBLY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  <a:cs typeface="Arial" pitchFamily="34" charset="0"/>
              </a:rPr>
              <a:t> </a:t>
            </a: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406759C-0091-4D8D-A42A-33A40F57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65" y="1268760"/>
            <a:ext cx="7210565" cy="5348857"/>
          </a:xfrm>
          <a:prstGeom prst="rect">
            <a:avLst/>
          </a:prstGeom>
          <a:ln w="22860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1487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9886-7E19-4F41-BC33-A69C8847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</a:t>
            </a:r>
            <a:r>
              <a:rPr lang="en-US" i="1">
                <a:solidFill>
                  <a:schemeClr val="tx2"/>
                </a:solidFill>
                <a:latin typeface="Arial"/>
                <a:cs typeface="Arial"/>
              </a:rPr>
              <a:t>SIMULATION</a:t>
            </a:r>
            <a:endParaRPr lang="en-IN"/>
          </a:p>
        </p:txBody>
      </p:sp>
      <p:pic>
        <p:nvPicPr>
          <p:cNvPr id="5" name="WhatsApp Video 2021-09-22 at 00.52.51">
            <a:hlinkClick r:id="" action="ppaction://media"/>
            <a:extLst>
              <a:ext uri="{FF2B5EF4-FFF2-40B4-BE49-F238E27FC236}">
                <a16:creationId xmlns:a16="http://schemas.microsoft.com/office/drawing/2014/main" id="{7FC4A91C-B654-4C0B-983A-5B76C528B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035" y="831769"/>
            <a:ext cx="7984503" cy="4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uad">
            <a:hlinkClick r:id="" action="ppaction://media"/>
            <a:extLst>
              <a:ext uri="{FF2B5EF4-FFF2-40B4-BE49-F238E27FC236}">
                <a16:creationId xmlns:a16="http://schemas.microsoft.com/office/drawing/2014/main" id="{4F15A440-13A3-46E9-AAF1-4646E84E5E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832" y="-1843"/>
            <a:ext cx="7572068" cy="6859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09143-3073-48AB-8B2D-AEC4DE8E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2" y="0"/>
            <a:ext cx="7572068" cy="1069514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SIMULATION</a:t>
            </a:r>
            <a:endParaRPr lang="en-I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0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2620" y="-12229"/>
            <a:ext cx="7623280" cy="1065057"/>
          </a:xfrm>
        </p:spPr>
        <p:txBody>
          <a:bodyPr lIns="91059" tIns="45529" rIns="91059" bIns="45529" anchor="ctr"/>
          <a:lstStyle/>
          <a:p>
            <a:r>
              <a:rPr lang="en-US" altLang="ko-KR" sz="3950">
                <a:latin typeface="Arial"/>
                <a:ea typeface="맑은 고딕"/>
                <a:cs typeface="Arial"/>
              </a:rPr>
              <a:t> </a:t>
            </a:r>
            <a:r>
              <a:rPr lang="en-US" altLang="ko-KR" sz="3950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  </a:t>
            </a:r>
            <a:r>
              <a:rPr lang="en-US" altLang="ko-KR" sz="3950">
                <a:latin typeface="Arial"/>
                <a:ea typeface="맑은 고딕"/>
                <a:cs typeface="Arial"/>
              </a:rPr>
              <a:t> </a:t>
            </a:r>
            <a:r>
              <a:rPr lang="en-US" altLang="ko-KR" sz="3950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   </a:t>
            </a:r>
            <a:r>
              <a:rPr lang="en-US" altLang="ko-KR" sz="4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맑은 고딕"/>
                <a:cs typeface="Arial"/>
              </a:rPr>
              <a:t>COST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F53AF-6B19-44B1-B467-AD64A0A91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EE23E0D-F5AC-4C54-8949-7FAF9D7C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15471"/>
              </p:ext>
            </p:extLst>
          </p:nvPr>
        </p:nvGraphicFramePr>
        <p:xfrm>
          <a:off x="1482620" y="926993"/>
          <a:ext cx="7623280" cy="656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759">
                  <a:extLst>
                    <a:ext uri="{9D8B030D-6E8A-4147-A177-3AD203B41FA5}">
                      <a16:colId xmlns:a16="http://schemas.microsoft.com/office/drawing/2014/main" val="1486371232"/>
                    </a:ext>
                  </a:extLst>
                </a:gridCol>
                <a:gridCol w="2492444">
                  <a:extLst>
                    <a:ext uri="{9D8B030D-6E8A-4147-A177-3AD203B41FA5}">
                      <a16:colId xmlns:a16="http://schemas.microsoft.com/office/drawing/2014/main" val="1944637123"/>
                    </a:ext>
                  </a:extLst>
                </a:gridCol>
                <a:gridCol w="1674137">
                  <a:extLst>
                    <a:ext uri="{9D8B030D-6E8A-4147-A177-3AD203B41FA5}">
                      <a16:colId xmlns:a16="http://schemas.microsoft.com/office/drawing/2014/main" val="3191055099"/>
                    </a:ext>
                  </a:extLst>
                </a:gridCol>
                <a:gridCol w="2488940">
                  <a:extLst>
                    <a:ext uri="{9D8B030D-6E8A-4147-A177-3AD203B41FA5}">
                      <a16:colId xmlns:a16="http://schemas.microsoft.com/office/drawing/2014/main" val="303768611"/>
                    </a:ext>
                  </a:extLst>
                </a:gridCol>
              </a:tblGrid>
              <a:tr h="812952">
                <a:tc>
                  <a:txBody>
                    <a:bodyPr/>
                    <a:lstStyle/>
                    <a:p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</a:rPr>
                        <a:t>S.no.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Material used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</a:rPr>
                        <a:t>Size/</a:t>
                      </a:r>
                    </a:p>
                    <a:p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</a:rPr>
                        <a:t>Quantity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</a:rPr>
                        <a:t>Estimated Cost </a:t>
                      </a:r>
                    </a:p>
                    <a:p>
                      <a:r>
                        <a:rPr lang="en-US" sz="2400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</a:rPr>
                        <a:t>(in Rupees)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2738675822"/>
                  </a:ext>
                </a:extLst>
              </a:tr>
              <a:tr h="81295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1.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Steel Sheet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4ft x 8ft x 0.5mm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780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1591463639"/>
                  </a:ext>
                </a:extLst>
              </a:tr>
              <a:tr h="81295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2.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Mild Steel Sheet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6ft x 10ft x 0.5mm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230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3534095904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3.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Mild Steel Round 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Pipe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Length 1 ft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200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3126699607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4.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Thermocol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3ft x 8ft x 0.5inch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50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4029055581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5.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Mild Steel Square 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Rod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15ft x 15ft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>
                        <a:effectLst/>
                        <a:latin typeface="Britannic Bold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60</a:t>
                      </a: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2733910660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6.</a:t>
                      </a:r>
                    </a:p>
                    <a:p>
                      <a:pPr lvl="0">
                        <a:buNone/>
                      </a:pP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Sand Paper</a:t>
                      </a:r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0.5ft x 0.5ft</a:t>
                      </a:r>
                      <a:endParaRPr lang="en-US"/>
                    </a:p>
                  </a:txBody>
                  <a:tcPr marL="51971" marR="51971" marT="25986" marB="2598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20</a:t>
                      </a:r>
                    </a:p>
                  </a:txBody>
                  <a:tcPr marL="51971" marR="0" marT="0" marB="0"/>
                </a:tc>
                <a:extLst>
                  <a:ext uri="{0D108BD9-81ED-4DB2-BD59-A6C34878D82A}">
                    <a16:rowId xmlns:a16="http://schemas.microsoft.com/office/drawing/2014/main" val="27360584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7.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Cast Iron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1 kg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70</a:t>
                      </a:r>
                    </a:p>
                  </a:txBody>
                  <a:tcPr marL="51970" marR="0" marT="0" marB="0"/>
                </a:tc>
                <a:extLst>
                  <a:ext uri="{0D108BD9-81ED-4DB2-BD59-A6C34878D82A}">
                    <a16:rowId xmlns:a16="http://schemas.microsoft.com/office/drawing/2014/main" val="4191428132"/>
                  </a:ext>
                </a:extLst>
              </a:tr>
              <a:tr h="621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7.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Cast Iron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1 kg</a:t>
                      </a:r>
                    </a:p>
                  </a:txBody>
                  <a:tcPr marL="51970" marR="51970" marT="25985" marB="2598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70</a:t>
                      </a:r>
                    </a:p>
                  </a:txBody>
                  <a:tcPr marL="51970" marR="0" marT="0" marB="0"/>
                </a:tc>
                <a:extLst>
                  <a:ext uri="{0D108BD9-81ED-4DB2-BD59-A6C34878D82A}">
                    <a16:rowId xmlns:a16="http://schemas.microsoft.com/office/drawing/2014/main" val="4563594"/>
                  </a:ext>
                </a:extLst>
              </a:tr>
              <a:tr h="398506"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 panose="020B0903060703020204" pitchFamily="34" charset="0"/>
                        </a:rPr>
                        <a:t>             Total                                    </a:t>
                      </a:r>
                    </a:p>
                  </a:txBody>
                  <a:tcPr marL="52189" marR="52189" marT="26095" marB="2609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9585" marR="69585" marT="34793" marB="3479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9585" marR="69585" marT="34793" marB="34793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effectLst/>
                          <a:latin typeface="Britannic Bold"/>
                        </a:rPr>
                        <a:t>1530</a:t>
                      </a:r>
                      <a:endParaRPr lang="en-US" sz="1800" b="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 marL="51971" marR="51971" marT="25986" marB="25986"/>
                </a:tc>
                <a:extLst>
                  <a:ext uri="{0D108BD9-81ED-4DB2-BD59-A6C34878D82A}">
                    <a16:rowId xmlns:a16="http://schemas.microsoft.com/office/drawing/2014/main" val="3736102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13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88"/>
            <a:ext cx="9105900" cy="682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pic>
        <p:nvPicPr>
          <p:cNvPr id="22" name="Picture 22" descr="A picture containing air, transport, aircraft, day&#10;&#10;Description automatically generated">
            <a:extLst>
              <a:ext uri="{FF2B5EF4-FFF2-40B4-BE49-F238E27FC236}">
                <a16:creationId xmlns:a16="http://schemas.microsoft.com/office/drawing/2014/main" id="{61210AC5-44DE-4E26-AF6B-D3A3C67D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3" t="9091" r="12197" b="-1"/>
          <a:stretch/>
        </p:blipFill>
        <p:spPr>
          <a:xfrm>
            <a:off x="19" y="14297"/>
            <a:ext cx="9105881" cy="68294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66384" y="4194"/>
            <a:ext cx="4573136" cy="9105900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68933-EEE4-4802-A94A-4C463A29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8909"/>
            <a:ext cx="6807735" cy="2387184"/>
          </a:xfrm>
        </p:spPr>
        <p:txBody>
          <a:bodyPr vert="horz" lIns="91059" tIns="45529" rIns="91059" bIns="45529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676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ORNITHOPTER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66097"/>
            <a:ext cx="7308841" cy="68294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</p:spTree>
    <p:extLst>
      <p:ext uri="{BB962C8B-B14F-4D97-AF65-F5344CB8AC3E}">
        <p14:creationId xmlns:p14="http://schemas.microsoft.com/office/powerpoint/2010/main" val="7579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05900" cy="1510504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Projection of Ornithopter Assembly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61233977-443B-491C-BC22-6B3F706E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628491"/>
            <a:ext cx="7620000" cy="44281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8E637-72DE-4874-B5D2-EF48FE88C22A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CM</a:t>
            </a:r>
          </a:p>
        </p:txBody>
      </p:sp>
    </p:spTree>
    <p:extLst>
      <p:ext uri="{BB962C8B-B14F-4D97-AF65-F5344CB8AC3E}">
        <p14:creationId xmlns:p14="http://schemas.microsoft.com/office/powerpoint/2010/main" val="177576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" y="0"/>
            <a:ext cx="9104019" cy="1499359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 Projection of Wing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CBBECEC-501F-4F1A-B35F-8CA5EE5C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1" y="1646843"/>
            <a:ext cx="7529298" cy="43484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8E33F-B843-4F98-A0F5-37521F48213A}"/>
              </a:ext>
            </a:extLst>
          </p:cNvPr>
          <p:cNvSpPr txBox="1"/>
          <p:nvPr/>
        </p:nvSpPr>
        <p:spPr>
          <a:xfrm>
            <a:off x="0" y="6488668"/>
            <a:ext cx="5313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CM</a:t>
            </a:r>
          </a:p>
        </p:txBody>
      </p:sp>
    </p:spTree>
    <p:extLst>
      <p:ext uri="{BB962C8B-B14F-4D97-AF65-F5344CB8AC3E}">
        <p14:creationId xmlns:p14="http://schemas.microsoft.com/office/powerpoint/2010/main" val="370299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05901" cy="1455930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Projection of Tail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F23A7D4D-3485-4BA4-B5A4-3FD6114E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68" y="1599259"/>
            <a:ext cx="7613963" cy="42847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E9D75-1D45-42C9-BC3D-6C2E98378F55}"/>
              </a:ext>
            </a:extLst>
          </p:cNvPr>
          <p:cNvSpPr txBox="1"/>
          <p:nvPr/>
        </p:nvSpPr>
        <p:spPr>
          <a:xfrm>
            <a:off x="0" y="6488667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 DIMENSIONS ARE IN CM</a:t>
            </a:r>
          </a:p>
        </p:txBody>
      </p:sp>
    </p:spTree>
    <p:extLst>
      <p:ext uri="{BB962C8B-B14F-4D97-AF65-F5344CB8AC3E}">
        <p14:creationId xmlns:p14="http://schemas.microsoft.com/office/powerpoint/2010/main" val="413538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" y="0"/>
            <a:ext cx="9104017" cy="1465122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Motor 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02FCCB8-6BC4-46B8-B81E-C7F42210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6" y="1465122"/>
            <a:ext cx="7538707" cy="44451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C2D88-B787-4048-A1C7-BA33CCD3F939}"/>
              </a:ext>
            </a:extLst>
          </p:cNvPr>
          <p:cNvSpPr txBox="1"/>
          <p:nvPr/>
        </p:nvSpPr>
        <p:spPr>
          <a:xfrm>
            <a:off x="-141213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   DIMENSIONS ARE IN CM</a:t>
            </a:r>
          </a:p>
        </p:txBody>
      </p:sp>
    </p:spTree>
    <p:extLst>
      <p:ext uri="{BB962C8B-B14F-4D97-AF65-F5344CB8AC3E}">
        <p14:creationId xmlns:p14="http://schemas.microsoft.com/office/powerpoint/2010/main" val="101118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98"/>
            <a:ext cx="9105900" cy="1495323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Gear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4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C38C288D-A803-47CC-B0E2-D4483169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72" y="1621573"/>
            <a:ext cx="7604555" cy="43442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4D44F-DD26-4437-9A66-DBF07B2F6A4C}"/>
              </a:ext>
            </a:extLst>
          </p:cNvPr>
          <p:cNvSpPr txBox="1"/>
          <p:nvPr/>
        </p:nvSpPr>
        <p:spPr>
          <a:xfrm>
            <a:off x="-101884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  DIMENSIONS ARE IN CM</a:t>
            </a:r>
          </a:p>
        </p:txBody>
      </p:sp>
    </p:spTree>
    <p:extLst>
      <p:ext uri="{BB962C8B-B14F-4D97-AF65-F5344CB8AC3E}">
        <p14:creationId xmlns:p14="http://schemas.microsoft.com/office/powerpoint/2010/main" val="404193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lIns="91059" tIns="45529" rIns="91059" bIns="45529" anchor="ctr"/>
          <a:lstStyle/>
          <a:p>
            <a:endParaRPr lang="en-US" altLang="ko-KR">
              <a:ea typeface="맑은 고딕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383B50-B433-458B-AD1E-91B96D2CE5B2}"/>
              </a:ext>
            </a:extLst>
          </p:cNvPr>
          <p:cNvSpPr/>
          <p:nvPr/>
        </p:nvSpPr>
        <p:spPr>
          <a:xfrm>
            <a:off x="-2587" y="13102"/>
            <a:ext cx="9105900" cy="106298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059" tIns="45529" rIns="91059" bIns="45529" rtlCol="0" anchor="ctr"/>
          <a:lstStyle/>
          <a:p>
            <a:pPr algn="ctr"/>
            <a:r>
              <a:rPr lang="en-US" sz="6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/>
                <a:ea typeface="맑은 고딕"/>
              </a:rPr>
              <a:t>CONTENTS</a:t>
            </a:r>
            <a:endParaRPr lang="en-US" sz="6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4FE22A-631D-4386-9ACD-3F4C82B130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96" y="1930728"/>
            <a:ext cx="8195310" cy="3585398"/>
          </a:xfrm>
        </p:spPr>
        <p:txBody>
          <a:bodyPr lIns="394350" tIns="45529" rIns="91059" bIns="45529" anchor="t"/>
          <a:lstStyle/>
          <a:p>
            <a:r>
              <a:rPr lang="en-US">
                <a:latin typeface="Arial"/>
                <a:cs typeface="Arial"/>
              </a:rPr>
              <a:t>                                                              </a:t>
            </a:r>
            <a:endParaRPr lang="en-US"/>
          </a:p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55913-3EB5-4EBC-9A6F-7D908EE42BFB}"/>
              </a:ext>
            </a:extLst>
          </p:cNvPr>
          <p:cNvSpPr/>
          <p:nvPr/>
        </p:nvSpPr>
        <p:spPr>
          <a:xfrm>
            <a:off x="-2587" y="1089968"/>
            <a:ext cx="9105899" cy="364988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059" tIns="45529" rIns="91059" bIns="45529" rtlCol="0" anchor="ctr"/>
          <a:lstStyle/>
          <a:p>
            <a:pPr algn="ctr"/>
            <a:endParaRPr lang="en-US" sz="1394" i="1">
              <a:solidFill>
                <a:srgbClr val="1F497D"/>
              </a:solidFill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799BF-6E2B-445B-8BC4-A51ABA56917F}"/>
              </a:ext>
            </a:extLst>
          </p:cNvPr>
          <p:cNvSpPr txBox="1"/>
          <p:nvPr/>
        </p:nvSpPr>
        <p:spPr>
          <a:xfrm>
            <a:off x="115752" y="1264593"/>
            <a:ext cx="3390254" cy="306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550" indent="-284550">
              <a:buFont typeface="Arial"/>
              <a:buChar char="•"/>
            </a:pPr>
            <a:r>
              <a:rPr lang="en-US" sz="1394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ABSTRACT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07DE0-B96D-4B6D-B471-68223A0F07D5}"/>
              </a:ext>
            </a:extLst>
          </p:cNvPr>
          <p:cNvSpPr txBox="1"/>
          <p:nvPr/>
        </p:nvSpPr>
        <p:spPr>
          <a:xfrm>
            <a:off x="444994" y="1794557"/>
            <a:ext cx="2731770" cy="52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88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  <a:ea typeface="맑은 고딕"/>
              </a:rPr>
              <a:t>QUADCOPTER</a:t>
            </a:r>
            <a:endParaRPr lang="en-US" sz="2788">
              <a:latin typeface="Britannic Bold" panose="020B0903060703020204" pitchFamily="34" charset="0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4E45A1-AD3A-4D8C-B21C-A58E2FCB65D0}"/>
              </a:ext>
            </a:extLst>
          </p:cNvPr>
          <p:cNvSpPr txBox="1"/>
          <p:nvPr/>
        </p:nvSpPr>
        <p:spPr>
          <a:xfrm>
            <a:off x="4531330" y="1776722"/>
            <a:ext cx="2901696" cy="52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90" b="1">
                <a:ea typeface="맑은 고딕"/>
              </a:rPr>
              <a:t>   </a:t>
            </a:r>
            <a:r>
              <a:rPr lang="en-US" sz="2788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  <a:ea typeface="맑은 고딕"/>
              </a:rPr>
              <a:t>ORNITHOPTER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EDC8A-DD90-4CF1-9061-E7726A5D1C9C}"/>
              </a:ext>
            </a:extLst>
          </p:cNvPr>
          <p:cNvSpPr txBox="1"/>
          <p:nvPr/>
        </p:nvSpPr>
        <p:spPr>
          <a:xfrm>
            <a:off x="2588" y="2328690"/>
            <a:ext cx="4612054" cy="2227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ISOMETRIC AND ORTHOGRAPHIC PROJECTION OF ASSEMBLY WITH DIMENSION</a:t>
            </a:r>
            <a:endParaRPr lang="en-US" sz="135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ISOMETRIC AND ORTHOGRAPHIC PROJECTION OF MAJOR PARTS WITH DIMENSIONS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MATERIALS USED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MANUFACTURING PROCESS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CAD OF ASSEMBLY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SIMULATION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COST ANALYSIS</a:t>
            </a:r>
          </a:p>
          <a:p>
            <a:pPr marL="284480" indent="-284480">
              <a:buFont typeface="Arial"/>
              <a:buChar char="•"/>
            </a:pPr>
            <a:endParaRPr lang="en-US" sz="1394" b="1" i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E2D65-976D-430D-B519-A5992B8E4CC4}"/>
              </a:ext>
            </a:extLst>
          </p:cNvPr>
          <p:cNvSpPr txBox="1"/>
          <p:nvPr/>
        </p:nvSpPr>
        <p:spPr>
          <a:xfrm>
            <a:off x="4481122" y="2310855"/>
            <a:ext cx="4631402" cy="22269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ISOMETRIC AND ORTHOGRAPHIC PROJECTION OF ASSEMBLY WITH DIMENSION</a:t>
            </a:r>
            <a:endParaRPr lang="en-US" sz="135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ISOMETRIC AND ORTHOGRAPHIC PROJECTION OF MAJOR PARTS WITH DIMENSIONS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MATERIALS USED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MANUFACTURING PROCESS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CAD OF ASSEMBLY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SIMULATION</a:t>
            </a:r>
          </a:p>
          <a:p>
            <a:pPr marL="284480" indent="-284480">
              <a:buFont typeface="Arial"/>
              <a:buChar char="•"/>
            </a:pPr>
            <a:r>
              <a:rPr lang="en-US" sz="135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맑은 고딕"/>
              </a:rPr>
              <a:t>COST ANALYSIS</a:t>
            </a:r>
          </a:p>
          <a:p>
            <a:pPr marL="284480" indent="-284480">
              <a:buFont typeface="Arial"/>
              <a:buChar char="•"/>
            </a:pPr>
            <a:endParaRPr lang="en-US" sz="1394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ea typeface="맑은 고딕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EB2C1-C149-4DE3-9367-37423185E629}"/>
              </a:ext>
            </a:extLst>
          </p:cNvPr>
          <p:cNvSpPr/>
          <p:nvPr/>
        </p:nvSpPr>
        <p:spPr>
          <a:xfrm>
            <a:off x="0" y="4739853"/>
            <a:ext cx="9105900" cy="11165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669CD-CC06-4996-9DAC-5E78C31CCF98}"/>
              </a:ext>
            </a:extLst>
          </p:cNvPr>
          <p:cNvSpPr txBox="1"/>
          <p:nvPr/>
        </p:nvSpPr>
        <p:spPr>
          <a:xfrm>
            <a:off x="2499124" y="4756193"/>
            <a:ext cx="4462643" cy="643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93" b="1">
                <a:ea typeface="맑은 고딕"/>
              </a:rPr>
              <a:t>COMPARISON ON THE BASIS OF:</a:t>
            </a:r>
          </a:p>
          <a:p>
            <a:endParaRPr lang="en-US" sz="1793" b="1" i="1" u="sng"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299F8A-A096-44B6-8118-657870DA801E}"/>
              </a:ext>
            </a:extLst>
          </p:cNvPr>
          <p:cNvSpPr txBox="1"/>
          <p:nvPr/>
        </p:nvSpPr>
        <p:spPr>
          <a:xfrm>
            <a:off x="92421" y="5253791"/>
            <a:ext cx="8782405" cy="398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92" b="1">
                <a:solidFill>
                  <a:schemeClr val="tx2"/>
                </a:solidFill>
                <a:ea typeface="맑은 고딕"/>
              </a:rPr>
              <a:t>         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388F95B-2551-4FA3-86E3-06FE24D10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515925"/>
              </p:ext>
            </p:extLst>
          </p:nvPr>
        </p:nvGraphicFramePr>
        <p:xfrm>
          <a:off x="1691333" y="5039497"/>
          <a:ext cx="6070600" cy="1285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18"/>
            <a:ext cx="9105900" cy="1403980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Ornithopter 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Body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254F90A-F7B3-4FB0-9CD1-2BD5211A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8" y="1532714"/>
            <a:ext cx="7458643" cy="45042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6EE7D-DEFA-4A1D-804E-42C95A8B4B7A}"/>
              </a:ext>
            </a:extLst>
          </p:cNvPr>
          <p:cNvSpPr txBox="1"/>
          <p:nvPr/>
        </p:nvSpPr>
        <p:spPr>
          <a:xfrm>
            <a:off x="-21004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    DIMENSIONS ARE IN CM </a:t>
            </a:r>
          </a:p>
        </p:txBody>
      </p:sp>
    </p:spTree>
    <p:extLst>
      <p:ext uri="{BB962C8B-B14F-4D97-AF65-F5344CB8AC3E}">
        <p14:creationId xmlns:p14="http://schemas.microsoft.com/office/powerpoint/2010/main" val="210117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Material used </a:t>
            </a:r>
            <a:endParaRPr lang="ko-KR" alt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  <a:cs typeface="Arial" pitchFamily="34" charset="0"/>
              </a:rPr>
              <a:t> </a:t>
            </a: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C1904FA-E386-480A-81C4-A2B4230D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73087"/>
              </p:ext>
            </p:extLst>
          </p:nvPr>
        </p:nvGraphicFramePr>
        <p:xfrm>
          <a:off x="1504334" y="1069514"/>
          <a:ext cx="7601558" cy="5876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412">
                  <a:extLst>
                    <a:ext uri="{9D8B030D-6E8A-4147-A177-3AD203B41FA5}">
                      <a16:colId xmlns:a16="http://schemas.microsoft.com/office/drawing/2014/main" val="3070273951"/>
                    </a:ext>
                  </a:extLst>
                </a:gridCol>
                <a:gridCol w="4487146">
                  <a:extLst>
                    <a:ext uri="{9D8B030D-6E8A-4147-A177-3AD203B41FA5}">
                      <a16:colId xmlns:a16="http://schemas.microsoft.com/office/drawing/2014/main" val="1305427377"/>
                    </a:ext>
                  </a:extLst>
                </a:gridCol>
              </a:tblGrid>
              <a:tr h="931708">
                <a:tc>
                  <a:txBody>
                    <a:bodyPr/>
                    <a:lstStyle/>
                    <a:p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 OF COMPENENT</a:t>
                      </a:r>
                      <a:endParaRPr lang="en-US" sz="2400" b="0" kern="120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         </a:t>
                      </a:r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MATERIAL(S) USED </a:t>
                      </a:r>
                      <a:endParaRPr lang="en-US" sz="2400" b="0" kern="120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224337586"/>
                  </a:ext>
                </a:extLst>
              </a:tr>
              <a:tr h="1011002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              </a:t>
                      </a:r>
                      <a:endParaRPr lang="en-US" sz="2000"/>
                    </a:p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WING</a:t>
                      </a:r>
                      <a:endParaRPr lang="en-US" sz="20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THIN MILD STEEL SHEET, MILD STEEL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SQUARE ROD, THIN MILD STEEL 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ROUND ROD</a:t>
                      </a:r>
                      <a:endParaRPr lang="en-US"/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2563278174"/>
                  </a:ext>
                </a:extLst>
              </a:tr>
              <a:tr h="865114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          </a:t>
                      </a:r>
                      <a:endParaRPr lang="en-US" sz="2000"/>
                    </a:p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TAIL</a:t>
                      </a:r>
                      <a:endParaRPr lang="en-US" sz="2000"/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MILD STEEL SHEET , MILD STEEL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ROUND PIPE</a:t>
                      </a:r>
                      <a:endParaRPr lang="en-US" sz="1800" b="0" kern="1200" noProof="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3585980429"/>
                  </a:ext>
                </a:extLst>
              </a:tr>
              <a:tr h="1011002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            </a:t>
                      </a:r>
                      <a:endParaRPr lang="en-US" sz="2000"/>
                    </a:p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MOTOR</a:t>
                      </a:r>
                      <a:endParaRPr lang="en-US" sz="20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MILD STEEL SHEET , THERMOCOL , THIN 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MILD STEEL ROD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kern="1200">
                        <a:solidFill>
                          <a:schemeClr val="dk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3822818944"/>
                  </a:ext>
                </a:extLst>
              </a:tr>
              <a:tr h="9713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             </a:t>
                      </a:r>
                      <a:endParaRPr lang="en-US" sz="2000"/>
                    </a:p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GEAR</a:t>
                      </a:r>
                      <a:endParaRPr lang="en-US" sz="20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kern="1200" noProof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MILD STEEL DISC, THIN MILD STEEL 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ROUND ROD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994005099"/>
                  </a:ext>
                </a:extLst>
              </a:tr>
              <a:tr h="931708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             </a:t>
                      </a:r>
                      <a:endParaRPr lang="en-US" sz="2000"/>
                    </a:p>
                    <a:p>
                      <a:pPr lvl="0" algn="ctr">
                        <a:buNone/>
                      </a:pPr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BODY</a:t>
                      </a:r>
                      <a:endParaRPr lang="en-US" sz="20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MILD STEEL SHEET, THIN MILD STEEL 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kern="1200" noProof="0">
                          <a:solidFill>
                            <a:schemeClr val="dk1"/>
                          </a:solidFill>
                          <a:effectLst/>
                        </a:rPr>
                        <a:t>ROUND ROD, BLACK GLASS, FEVICOL</a:t>
                      </a:r>
                      <a:endParaRPr lang="en-US" sz="1800" b="0" kern="1200">
                        <a:solidFill>
                          <a:schemeClr val="dk1"/>
                        </a:solidFill>
                        <a:effectLst/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754978652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1414035E-6D29-4AAA-956E-69C2BC1E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87" y="2097656"/>
            <a:ext cx="1128797" cy="701763"/>
          </a:xfrm>
          <a:prstGeom prst="rect">
            <a:avLst/>
          </a:prstGeom>
        </p:spPr>
      </p:pic>
      <p:pic>
        <p:nvPicPr>
          <p:cNvPr id="3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81ABC12-981C-4A09-A598-7D1E3C4C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40" y="3011562"/>
            <a:ext cx="1002910" cy="824392"/>
          </a:xfrm>
          <a:prstGeom prst="rect">
            <a:avLst/>
          </a:prstGeom>
        </p:spPr>
      </p:pic>
      <p:pic>
        <p:nvPicPr>
          <p:cNvPr id="5" name="Picture 5" descr="Arrow&#10;&#10;Description automatically generated">
            <a:extLst>
              <a:ext uri="{FF2B5EF4-FFF2-40B4-BE49-F238E27FC236}">
                <a16:creationId xmlns:a16="http://schemas.microsoft.com/office/drawing/2014/main" id="{A23BD2DE-1CE5-48E9-AA7B-49A50E05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40" y="6121937"/>
            <a:ext cx="1002909" cy="654203"/>
          </a:xfrm>
          <a:prstGeom prst="rect">
            <a:avLst/>
          </a:prstGeom>
        </p:spPr>
      </p:pic>
      <p:pic>
        <p:nvPicPr>
          <p:cNvPr id="6" name="Picture 6" descr="A picture containing cosmetic&#10;&#10;Description automatically generated">
            <a:extLst>
              <a:ext uri="{FF2B5EF4-FFF2-40B4-BE49-F238E27FC236}">
                <a16:creationId xmlns:a16="http://schemas.microsoft.com/office/drawing/2014/main" id="{C1018C18-C327-406C-8835-C43FEDEE0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622" y="4005668"/>
            <a:ext cx="950455" cy="84953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282377-7E89-41C8-8DE0-DD7BEE65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187" y="5124759"/>
            <a:ext cx="1128797" cy="8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D3D-3695-43C8-8AE9-BE9BF9B1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9" y="0"/>
            <a:ext cx="8983611" cy="1535403"/>
          </a:xfrm>
        </p:spPr>
        <p:txBody>
          <a:bodyPr lIns="91059" tIns="45529" rIns="91059" bIns="45529" anchor="ctr"/>
          <a:lstStyle/>
          <a:p>
            <a:pPr algn="ctr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Manufacturing process</a:t>
            </a:r>
          </a:p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7DE639-2B76-4BCB-B1B0-51EAE30FF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558151"/>
              </p:ext>
            </p:extLst>
          </p:nvPr>
        </p:nvGraphicFramePr>
        <p:xfrm>
          <a:off x="-1" y="1052052"/>
          <a:ext cx="9052041" cy="511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6BDF08BC-500F-43D8-8D73-11823713F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5679" y="1479190"/>
            <a:ext cx="2230317" cy="1811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90AA05BE-3AA0-4E6F-BAE4-A2D4A0EE7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71" y="4216667"/>
            <a:ext cx="1946779" cy="1805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5783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F861880-3B3C-4335-9B83-909841949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102586"/>
              </p:ext>
            </p:extLst>
          </p:nvPr>
        </p:nvGraphicFramePr>
        <p:xfrm>
          <a:off x="54077" y="1179872"/>
          <a:ext cx="8997745" cy="492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1CB0A5E-2CA2-491E-9133-39C0FD58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9" y="0"/>
            <a:ext cx="8983611" cy="1535403"/>
          </a:xfrm>
        </p:spPr>
        <p:txBody>
          <a:bodyPr lIns="91059" tIns="45529" rIns="91059" bIns="45529" anchor="ctr"/>
          <a:lstStyle/>
          <a:p>
            <a:pPr algn="ctr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Manufacturing process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60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18B829-B840-4199-A02F-391F222B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9" y="0"/>
            <a:ext cx="8983611" cy="1535403"/>
          </a:xfrm>
        </p:spPr>
        <p:txBody>
          <a:bodyPr lIns="91059" tIns="45529" rIns="91059" bIns="45529" anchor="ctr"/>
          <a:lstStyle/>
          <a:p>
            <a:pPr algn="ctr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Manufacturing process</a:t>
            </a:r>
          </a:p>
          <a:p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6AE970-84F9-43ED-A5BF-998322FD2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30743"/>
              </p:ext>
            </p:extLst>
          </p:nvPr>
        </p:nvGraphicFramePr>
        <p:xfrm>
          <a:off x="10489" y="1130709"/>
          <a:ext cx="9095411" cy="381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7F89CCED-076C-4460-8F1F-B2B91B2D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" y="1936248"/>
            <a:ext cx="2270680" cy="2235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3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7715" y="0"/>
            <a:ext cx="7588185" cy="1069514"/>
          </a:xfrm>
          <a:solidFill>
            <a:schemeClr val="accent1">
              <a:lumMod val="20000"/>
              <a:lumOff val="8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059" tIns="45529" rIns="91059" bIns="45529" anchor="ctr"/>
          <a:lstStyle/>
          <a:p>
            <a:r>
              <a:rPr lang="en-US" altLang="ko-KR" i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       </a:t>
            </a:r>
            <a:r>
              <a:rPr lang="en-US" altLang="ko-KR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ea typeface="맑은 고딕"/>
                <a:cs typeface="Arial"/>
              </a:rPr>
              <a:t>CAD OF ASSEMBLY</a:t>
            </a:r>
            <a:endParaRPr lang="en-US" altLang="ko-KR">
              <a:solidFill>
                <a:schemeClr val="tx2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  <a:cs typeface="Arial" pitchFamily="34" charset="0"/>
              </a:rPr>
              <a:t> </a:t>
            </a: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A picture containing sport kite&#10;&#10;Description automatically generated">
            <a:extLst>
              <a:ext uri="{FF2B5EF4-FFF2-40B4-BE49-F238E27FC236}">
                <a16:creationId xmlns:a16="http://schemas.microsoft.com/office/drawing/2014/main" id="{945F6A22-016D-45E6-BE97-02A2DC40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86" y="1303711"/>
            <a:ext cx="7136090" cy="5326149"/>
          </a:xfrm>
          <a:prstGeom prst="rect">
            <a:avLst/>
          </a:prstGeom>
          <a:ln w="22860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451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rni">
            <a:hlinkClick r:id="" action="ppaction://media"/>
            <a:extLst>
              <a:ext uri="{FF2B5EF4-FFF2-40B4-BE49-F238E27FC236}">
                <a16:creationId xmlns:a16="http://schemas.microsoft.com/office/drawing/2014/main" id="{4175A5A7-4470-43E8-8811-8EDE07C99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168" y="0"/>
            <a:ext cx="759173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0A828D4-2FC9-4B92-AA18-2624A6095BC4}"/>
              </a:ext>
            </a:extLst>
          </p:cNvPr>
          <p:cNvSpPr txBox="1">
            <a:spLocks/>
          </p:cNvSpPr>
          <p:nvPr/>
        </p:nvSpPr>
        <p:spPr>
          <a:xfrm>
            <a:off x="1514168" y="0"/>
            <a:ext cx="7572068" cy="1069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 defTabSz="910742" rtl="0" eaLnBrk="1" latinLnBrk="1" hangingPunct="1">
              <a:spcBef>
                <a:spcPct val="0"/>
              </a:spcBef>
              <a:buNone/>
              <a:defRPr sz="3984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SIMULATION</a:t>
            </a:r>
            <a:endParaRPr lang="en-IN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2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43792" y="-50850"/>
            <a:ext cx="7492976" cy="1069514"/>
          </a:xfrm>
        </p:spPr>
        <p:txBody>
          <a:bodyPr lIns="91059" tIns="45529" rIns="91059" bIns="45529" anchor="ctr"/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  </a:t>
            </a:r>
            <a:r>
              <a:rPr lang="en-US" altLang="ko-KR">
                <a:latin typeface="Arial"/>
                <a:ea typeface="맑은 고딕"/>
                <a:cs typeface="Arial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    </a:t>
            </a:r>
            <a:r>
              <a:rPr lang="en-US" altLang="ko-KR">
                <a:latin typeface="Arial"/>
                <a:ea typeface="맑은 고딕"/>
                <a:cs typeface="Arial"/>
              </a:rPr>
              <a:t>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ANALYSIS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/>
              <a:t> </a:t>
            </a:r>
            <a:endParaRPr lang="en-US" altLang="ko-KR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5495545" y="5179233"/>
            <a:ext cx="3413703" cy="1676620"/>
          </a:xfrm>
        </p:spPr>
        <p:txBody>
          <a:bodyPr/>
          <a:lstStyle/>
          <a:p>
            <a:r>
              <a:rPr lang="en-US" altLang="ko-KR">
                <a:latin typeface="Arial" pitchFamily="34" charset="0"/>
                <a:cs typeface="Arial" pitchFamily="34" charset="0"/>
              </a:rPr>
              <a:t> </a:t>
            </a: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78A6EF-817F-4DDB-A209-B4197F40D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58475"/>
              </p:ext>
            </p:extLst>
          </p:nvPr>
        </p:nvGraphicFramePr>
        <p:xfrm>
          <a:off x="1434138" y="1018664"/>
          <a:ext cx="7671762" cy="587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604">
                  <a:extLst>
                    <a:ext uri="{9D8B030D-6E8A-4147-A177-3AD203B41FA5}">
                      <a16:colId xmlns:a16="http://schemas.microsoft.com/office/drawing/2014/main" val="3554978277"/>
                    </a:ext>
                  </a:extLst>
                </a:gridCol>
                <a:gridCol w="2557613">
                  <a:extLst>
                    <a:ext uri="{9D8B030D-6E8A-4147-A177-3AD203B41FA5}">
                      <a16:colId xmlns:a16="http://schemas.microsoft.com/office/drawing/2014/main" val="3507810425"/>
                    </a:ext>
                  </a:extLst>
                </a:gridCol>
                <a:gridCol w="1907651">
                  <a:extLst>
                    <a:ext uri="{9D8B030D-6E8A-4147-A177-3AD203B41FA5}">
                      <a16:colId xmlns:a16="http://schemas.microsoft.com/office/drawing/2014/main" val="2404366198"/>
                    </a:ext>
                  </a:extLst>
                </a:gridCol>
                <a:gridCol w="2280894">
                  <a:extLst>
                    <a:ext uri="{9D8B030D-6E8A-4147-A177-3AD203B41FA5}">
                      <a16:colId xmlns:a16="http://schemas.microsoft.com/office/drawing/2014/main" val="473846300"/>
                    </a:ext>
                  </a:extLst>
                </a:gridCol>
              </a:tblGrid>
              <a:tr h="773351">
                <a:tc>
                  <a:txBody>
                    <a:bodyPr/>
                    <a:lstStyle/>
                    <a:p>
                      <a:pPr marL="0" algn="l" defTabSz="910742" rtl="0" eaLnBrk="1" fontAlgn="base" latinLnBrk="1" hangingPunct="1"/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S.no.​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marL="0" algn="l" defTabSz="910742" rtl="0" eaLnBrk="1" fontAlgn="base" latinLnBrk="1" hangingPunct="1"/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Material used​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marL="0" algn="l" defTabSz="910742" rtl="0" eaLnBrk="1" fontAlgn="base" latinLnBrk="1" hangingPunct="1"/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Size/Quantity​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marL="0" algn="l" defTabSz="910742" rtl="0" eaLnBrk="1" fontAlgn="base" latinLnBrk="1" hangingPunct="1"/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Estimated Cost </a:t>
                      </a:r>
                    </a:p>
                    <a:p>
                      <a:pPr marL="0" algn="l" defTabSz="910742" rtl="0" eaLnBrk="1" fontAlgn="base" latinLnBrk="1" hangingPunct="1"/>
                      <a:r>
                        <a:rPr lang="en-US" sz="2400" b="0" kern="120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(in Rupees)​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40446022"/>
                  </a:ext>
                </a:extLst>
              </a:tr>
              <a:tr h="861765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1.​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Mild Steel Sheet​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3ft x 6ft x 0.5mm​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160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2212542461"/>
                  </a:ext>
                </a:extLst>
              </a:tr>
              <a:tr h="78201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2.​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Mild Steel Square Rod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6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15cm x 15cm x 5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19178673"/>
                  </a:ext>
                </a:extLst>
              </a:tr>
              <a:tr h="78201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Mild Steel Round Rod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​length 2ft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339773296"/>
                  </a:ext>
                </a:extLst>
              </a:tr>
              <a:tr h="59652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4.​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Fevicol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4 tubes​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2898492678"/>
                  </a:ext>
                </a:extLst>
              </a:tr>
              <a:tr h="861765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Thermocol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3ft x 3ft x 0.5inch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50​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468578643"/>
                  </a:ext>
                </a:extLst>
              </a:tr>
              <a:tr h="596522"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6.​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Mild Steel Disc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​radius=6cm</a:t>
                      </a:r>
                    </a:p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Width=1cm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340569621"/>
                  </a:ext>
                </a:extLst>
              </a:tr>
              <a:tr h="493007"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                         TOTAL: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670 (In Rupee)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133866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036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13181B-CCBF-40F8-86BE-A87AE2277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71281"/>
              </p:ext>
            </p:extLst>
          </p:nvPr>
        </p:nvGraphicFramePr>
        <p:xfrm>
          <a:off x="0" y="1318181"/>
          <a:ext cx="9105900" cy="4480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394">
                  <a:extLst>
                    <a:ext uri="{9D8B030D-6E8A-4147-A177-3AD203B41FA5}">
                      <a16:colId xmlns:a16="http://schemas.microsoft.com/office/drawing/2014/main" val="3665037908"/>
                    </a:ext>
                  </a:extLst>
                </a:gridCol>
                <a:gridCol w="4586506">
                  <a:extLst>
                    <a:ext uri="{9D8B030D-6E8A-4147-A177-3AD203B41FA5}">
                      <a16:colId xmlns:a16="http://schemas.microsoft.com/office/drawing/2014/main" val="1477504453"/>
                    </a:ext>
                  </a:extLst>
                </a:gridCol>
              </a:tblGrid>
              <a:tr h="972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맑은 고딕"/>
                        </a:rPr>
                        <a:t>  </a:t>
                      </a:r>
                      <a:r>
                        <a:rPr lang="en-US" sz="3200" b="1" i="0" u="none" strike="noStrike" noProof="0">
                          <a:latin typeface="Eras Bold ITC"/>
                        </a:rPr>
                        <a:t> </a:t>
                      </a:r>
                      <a:r>
                        <a:rPr lang="en-US" sz="3600" b="1" i="0" u="none" strike="noStrike" noProof="0">
                          <a:latin typeface="Eras Bold ITC"/>
                        </a:rPr>
                        <a:t>Quadcopter </a:t>
                      </a:r>
                      <a:endParaRPr lang="en-US" sz="2400">
                        <a:latin typeface="Eras Bold ITC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맑은 고딕"/>
                        </a:rPr>
                        <a:t>   </a:t>
                      </a:r>
                      <a:r>
                        <a:rPr lang="en-US" sz="3600" b="1" i="0" u="none" strike="noStrike" kern="1200" noProof="0">
                          <a:solidFill>
                            <a:schemeClr val="lt1"/>
                          </a:solidFill>
                          <a:latin typeface="Eras Bold ITC"/>
                          <a:ea typeface="+mn-ea"/>
                          <a:cs typeface="+mn-cs"/>
                        </a:rPr>
                        <a:t>Ornithopter</a:t>
                      </a:r>
                      <a:endParaRPr lang="en-US" sz="3200" b="1" i="0" u="none" strike="noStrike" kern="1200">
                        <a:solidFill>
                          <a:schemeClr val="lt1"/>
                        </a:solidFill>
                        <a:latin typeface="Eras Bold ITC"/>
                        <a:ea typeface="+mn-ea"/>
                        <a:cs typeface="+mn-cs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461547396"/>
                  </a:ext>
                </a:extLst>
              </a:tr>
              <a:tr h="120644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i="0" u="none" strike="noStrike" noProof="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Britannic Bold"/>
                        </a:rPr>
                        <a:t>It uses its 4 rotors to get lift </a:t>
                      </a: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Britannic Bold"/>
                        </a:rPr>
                        <a:t>and thrust.</a:t>
                      </a:r>
                      <a:endParaRPr lang="en-US" sz="2000">
                        <a:latin typeface="Britannic Bold"/>
                      </a:endParaRP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i="0" u="none" strike="noStrike" noProof="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Britannic Bold"/>
                        </a:rPr>
                        <a:t>Its 2 wings serve the same purpose as</a:t>
                      </a: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Britannic Bold"/>
                        </a:rPr>
                        <a:t>a rotor providing the lift and thrust.</a:t>
                      </a:r>
                      <a:endParaRPr lang="en-US" sz="2000">
                        <a:latin typeface="Britannic Bold"/>
                      </a:endParaRP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2033071769"/>
                  </a:ext>
                </a:extLst>
              </a:tr>
              <a:tr h="1132201">
                <a:tc>
                  <a:txBody>
                    <a:bodyPr/>
                    <a:lstStyle/>
                    <a:p>
                      <a:endParaRPr lang="en-US" sz="200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It has many complex electronic   circuits involved. 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endParaRPr lang="en-US" sz="200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It has simple design as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compared to quadcopter.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505888073"/>
                  </a:ext>
                </a:extLst>
              </a:tr>
              <a:tr h="1169322">
                <a:tc>
                  <a:txBody>
                    <a:bodyPr/>
                    <a:lstStyle/>
                    <a:p>
                      <a:endParaRPr lang="en-US" sz="200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It is made under the influence 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of helicopter.</a:t>
                      </a:r>
                    </a:p>
                  </a:txBody>
                  <a:tcPr marL="68294" marR="68294" marT="34147" marB="34147"/>
                </a:tc>
                <a:tc>
                  <a:txBody>
                    <a:bodyPr/>
                    <a:lstStyle/>
                    <a:p>
                      <a:endParaRPr lang="en-US" sz="2000">
                        <a:latin typeface="Britannic Bold" panose="020B0903060703020204" pitchFamily="3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Its structure is nothing but a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Britannic Bold"/>
                        </a:rPr>
                        <a:t>replica of real life bird.</a:t>
                      </a:r>
                    </a:p>
                  </a:txBody>
                  <a:tcPr marL="68294" marR="68294" marT="34147" marB="34147"/>
                </a:tc>
                <a:extLst>
                  <a:ext uri="{0D108BD9-81ED-4DB2-BD59-A6C34878D82A}">
                    <a16:rowId xmlns:a16="http://schemas.microsoft.com/office/drawing/2014/main" val="5574706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6C12E4-E87B-4AAC-9789-4511B6DA4738}"/>
              </a:ext>
            </a:extLst>
          </p:cNvPr>
          <p:cNvSpPr txBox="1"/>
          <p:nvPr/>
        </p:nvSpPr>
        <p:spPr>
          <a:xfrm>
            <a:off x="-1" y="0"/>
            <a:ext cx="9105899" cy="13181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984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3984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COMPARISON</a:t>
            </a:r>
          </a:p>
          <a:p>
            <a:pPr algn="ctr"/>
            <a:r>
              <a:rPr lang="en-US" sz="3984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Physical Appearance</a:t>
            </a:r>
          </a:p>
        </p:txBody>
      </p:sp>
    </p:spTree>
    <p:extLst>
      <p:ext uri="{BB962C8B-B14F-4D97-AF65-F5344CB8AC3E}">
        <p14:creationId xmlns:p14="http://schemas.microsoft.com/office/powerpoint/2010/main" val="507105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CA74F0E-0E51-40DF-8FE8-5E2A2593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" y="217064"/>
            <a:ext cx="8983611" cy="2057531"/>
          </a:xfrm>
        </p:spPr>
        <p:txBody>
          <a:bodyPr lIns="91059" tIns="45529" rIns="91059" bIns="45529" anchor="ctr"/>
          <a:lstStyle/>
          <a:p>
            <a:r>
              <a:rPr lang="en-US">
                <a:latin typeface="Arial"/>
                <a:cs typeface="Arial"/>
              </a:rPr>
              <a:t>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3483F-BAAD-4767-9A30-1E1505EF7E43}"/>
              </a:ext>
            </a:extLst>
          </p:cNvPr>
          <p:cNvSpPr txBox="1"/>
          <p:nvPr/>
        </p:nvSpPr>
        <p:spPr>
          <a:xfrm>
            <a:off x="-13" y="-11181"/>
            <a:ext cx="9105900" cy="11999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COMPARISON</a:t>
            </a:r>
          </a:p>
          <a:p>
            <a:pPr algn="ctr"/>
            <a:r>
              <a:rPr lang="en-US" sz="36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cs typeface="Arial"/>
              </a:rPr>
              <a:t>Mechanics involved </a:t>
            </a:r>
            <a:endParaRPr lang="en-US" sz="36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D6E0B-9EA5-4657-8B8D-4C8B4756CE3F}"/>
              </a:ext>
            </a:extLst>
          </p:cNvPr>
          <p:cNvSpPr txBox="1"/>
          <p:nvPr/>
        </p:nvSpPr>
        <p:spPr>
          <a:xfrm>
            <a:off x="0" y="1372608"/>
            <a:ext cx="9252155" cy="707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Berlin Sans FB Demi" panose="020E0802020502020306" pitchFamily="34" charset="0"/>
                <a:ea typeface="맑은 고딕"/>
              </a:rPr>
              <a:t>Before moving to the physics behind the drones some basic terms to understand </a:t>
            </a:r>
            <a:r>
              <a:rPr lang="en-US" sz="1793">
                <a:ea typeface="맑은 고딕"/>
              </a:rPr>
              <a:t>. </a:t>
            </a:r>
          </a:p>
        </p:txBody>
      </p:sp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49785E7F-E2B7-45B2-A5C1-FE9A1477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1" y="2020668"/>
            <a:ext cx="3683443" cy="2562738"/>
          </a:xfrm>
          <a:prstGeom prst="rect">
            <a:avLst/>
          </a:prstGeom>
        </p:spPr>
      </p:pic>
      <p:pic>
        <p:nvPicPr>
          <p:cNvPr id="2" name="Picture 2" descr="A picture containing text, umbrella, accessory, orange&#10;&#10;Description automatically generated">
            <a:extLst>
              <a:ext uri="{FF2B5EF4-FFF2-40B4-BE49-F238E27FC236}">
                <a16:creationId xmlns:a16="http://schemas.microsoft.com/office/drawing/2014/main" id="{5DA07519-DA6A-43B4-BB1D-5CA564CF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87" y="2113935"/>
            <a:ext cx="5302211" cy="2178099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19328F12-203B-4886-8F1D-44A376DB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98" y="4306444"/>
            <a:ext cx="5068976" cy="20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0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71276" y="83816"/>
            <a:ext cx="7634624" cy="1065057"/>
          </a:xfrm>
          <a:custGeom>
            <a:avLst/>
            <a:gdLst>
              <a:gd name="connsiteX0" fmla="*/ 0 w 7634624"/>
              <a:gd name="connsiteY0" fmla="*/ 0 h 1065057"/>
              <a:gd name="connsiteX1" fmla="*/ 617710 w 7634624"/>
              <a:gd name="connsiteY1" fmla="*/ 0 h 1065057"/>
              <a:gd name="connsiteX2" fmla="*/ 1082728 w 7634624"/>
              <a:gd name="connsiteY2" fmla="*/ 0 h 1065057"/>
              <a:gd name="connsiteX3" fmla="*/ 1776785 w 7634624"/>
              <a:gd name="connsiteY3" fmla="*/ 0 h 1065057"/>
              <a:gd name="connsiteX4" fmla="*/ 2318149 w 7634624"/>
              <a:gd name="connsiteY4" fmla="*/ 0 h 1065057"/>
              <a:gd name="connsiteX5" fmla="*/ 2783167 w 7634624"/>
              <a:gd name="connsiteY5" fmla="*/ 0 h 1065057"/>
              <a:gd name="connsiteX6" fmla="*/ 3248185 w 7634624"/>
              <a:gd name="connsiteY6" fmla="*/ 0 h 1065057"/>
              <a:gd name="connsiteX7" fmla="*/ 4094935 w 7634624"/>
              <a:gd name="connsiteY7" fmla="*/ 0 h 1065057"/>
              <a:gd name="connsiteX8" fmla="*/ 4636299 w 7634624"/>
              <a:gd name="connsiteY8" fmla="*/ 0 h 1065057"/>
              <a:gd name="connsiteX9" fmla="*/ 5101317 w 7634624"/>
              <a:gd name="connsiteY9" fmla="*/ 0 h 1065057"/>
              <a:gd name="connsiteX10" fmla="*/ 5642681 w 7634624"/>
              <a:gd name="connsiteY10" fmla="*/ 0 h 1065057"/>
              <a:gd name="connsiteX11" fmla="*/ 6260392 w 7634624"/>
              <a:gd name="connsiteY11" fmla="*/ 0 h 1065057"/>
              <a:gd name="connsiteX12" fmla="*/ 7030795 w 7634624"/>
              <a:gd name="connsiteY12" fmla="*/ 0 h 1065057"/>
              <a:gd name="connsiteX13" fmla="*/ 7634624 w 7634624"/>
              <a:gd name="connsiteY13" fmla="*/ 0 h 1065057"/>
              <a:gd name="connsiteX14" fmla="*/ 7634624 w 7634624"/>
              <a:gd name="connsiteY14" fmla="*/ 521878 h 1065057"/>
              <a:gd name="connsiteX15" fmla="*/ 7634624 w 7634624"/>
              <a:gd name="connsiteY15" fmla="*/ 1065057 h 1065057"/>
              <a:gd name="connsiteX16" fmla="*/ 7169606 w 7634624"/>
              <a:gd name="connsiteY16" fmla="*/ 1065057 h 1065057"/>
              <a:gd name="connsiteX17" fmla="*/ 6322857 w 7634624"/>
              <a:gd name="connsiteY17" fmla="*/ 1065057 h 1065057"/>
              <a:gd name="connsiteX18" fmla="*/ 5781493 w 7634624"/>
              <a:gd name="connsiteY18" fmla="*/ 1065057 h 1065057"/>
              <a:gd name="connsiteX19" fmla="*/ 5163782 w 7634624"/>
              <a:gd name="connsiteY19" fmla="*/ 1065057 h 1065057"/>
              <a:gd name="connsiteX20" fmla="*/ 4698764 w 7634624"/>
              <a:gd name="connsiteY20" fmla="*/ 1065057 h 1065057"/>
              <a:gd name="connsiteX21" fmla="*/ 3928361 w 7634624"/>
              <a:gd name="connsiteY21" fmla="*/ 1065057 h 1065057"/>
              <a:gd name="connsiteX22" fmla="*/ 3157958 w 7634624"/>
              <a:gd name="connsiteY22" fmla="*/ 1065057 h 1065057"/>
              <a:gd name="connsiteX23" fmla="*/ 2463901 w 7634624"/>
              <a:gd name="connsiteY23" fmla="*/ 1065057 h 1065057"/>
              <a:gd name="connsiteX24" fmla="*/ 1922537 w 7634624"/>
              <a:gd name="connsiteY24" fmla="*/ 1065057 h 1065057"/>
              <a:gd name="connsiteX25" fmla="*/ 1152134 w 7634624"/>
              <a:gd name="connsiteY25" fmla="*/ 1065057 h 1065057"/>
              <a:gd name="connsiteX26" fmla="*/ 0 w 7634624"/>
              <a:gd name="connsiteY26" fmla="*/ 1065057 h 1065057"/>
              <a:gd name="connsiteX27" fmla="*/ 0 w 7634624"/>
              <a:gd name="connsiteY27" fmla="*/ 511227 h 1065057"/>
              <a:gd name="connsiteX28" fmla="*/ 0 w 7634624"/>
              <a:gd name="connsiteY28" fmla="*/ 0 h 106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34624" h="1065057" fill="none" extrusionOk="0">
                <a:moveTo>
                  <a:pt x="0" y="0"/>
                </a:moveTo>
                <a:cubicBezTo>
                  <a:pt x="249578" y="-8386"/>
                  <a:pt x="406551" y="-27004"/>
                  <a:pt x="617710" y="0"/>
                </a:cubicBezTo>
                <a:cubicBezTo>
                  <a:pt x="828869" y="27004"/>
                  <a:pt x="857822" y="5891"/>
                  <a:pt x="1082728" y="0"/>
                </a:cubicBezTo>
                <a:cubicBezTo>
                  <a:pt x="1307634" y="-5891"/>
                  <a:pt x="1615261" y="13781"/>
                  <a:pt x="1776785" y="0"/>
                </a:cubicBezTo>
                <a:cubicBezTo>
                  <a:pt x="1938309" y="-13781"/>
                  <a:pt x="2168513" y="18503"/>
                  <a:pt x="2318149" y="0"/>
                </a:cubicBezTo>
                <a:cubicBezTo>
                  <a:pt x="2467785" y="-18503"/>
                  <a:pt x="2614672" y="11469"/>
                  <a:pt x="2783167" y="0"/>
                </a:cubicBezTo>
                <a:cubicBezTo>
                  <a:pt x="2951662" y="-11469"/>
                  <a:pt x="3035012" y="-9787"/>
                  <a:pt x="3248185" y="0"/>
                </a:cubicBezTo>
                <a:cubicBezTo>
                  <a:pt x="3461358" y="9787"/>
                  <a:pt x="3867455" y="21738"/>
                  <a:pt x="4094935" y="0"/>
                </a:cubicBezTo>
                <a:cubicBezTo>
                  <a:pt x="4322415" y="-21738"/>
                  <a:pt x="4416525" y="5257"/>
                  <a:pt x="4636299" y="0"/>
                </a:cubicBezTo>
                <a:cubicBezTo>
                  <a:pt x="4856073" y="-5257"/>
                  <a:pt x="4871845" y="-11726"/>
                  <a:pt x="5101317" y="0"/>
                </a:cubicBezTo>
                <a:cubicBezTo>
                  <a:pt x="5330789" y="11726"/>
                  <a:pt x="5521376" y="-1982"/>
                  <a:pt x="5642681" y="0"/>
                </a:cubicBezTo>
                <a:cubicBezTo>
                  <a:pt x="5763986" y="1982"/>
                  <a:pt x="6063596" y="-6669"/>
                  <a:pt x="6260392" y="0"/>
                </a:cubicBezTo>
                <a:cubicBezTo>
                  <a:pt x="6457188" y="6669"/>
                  <a:pt x="6837237" y="22923"/>
                  <a:pt x="7030795" y="0"/>
                </a:cubicBezTo>
                <a:cubicBezTo>
                  <a:pt x="7224353" y="-22923"/>
                  <a:pt x="7485721" y="28633"/>
                  <a:pt x="7634624" y="0"/>
                </a:cubicBezTo>
                <a:cubicBezTo>
                  <a:pt x="7637237" y="143280"/>
                  <a:pt x="7653830" y="371321"/>
                  <a:pt x="7634624" y="521878"/>
                </a:cubicBezTo>
                <a:cubicBezTo>
                  <a:pt x="7615418" y="672435"/>
                  <a:pt x="7609134" y="828260"/>
                  <a:pt x="7634624" y="1065057"/>
                </a:cubicBezTo>
                <a:cubicBezTo>
                  <a:pt x="7541107" y="1043968"/>
                  <a:pt x="7282793" y="1057769"/>
                  <a:pt x="7169606" y="1065057"/>
                </a:cubicBezTo>
                <a:cubicBezTo>
                  <a:pt x="7056419" y="1072345"/>
                  <a:pt x="6654461" y="1077789"/>
                  <a:pt x="6322857" y="1065057"/>
                </a:cubicBezTo>
                <a:cubicBezTo>
                  <a:pt x="5991253" y="1052325"/>
                  <a:pt x="5891634" y="1059111"/>
                  <a:pt x="5781493" y="1065057"/>
                </a:cubicBezTo>
                <a:cubicBezTo>
                  <a:pt x="5671352" y="1071003"/>
                  <a:pt x="5353865" y="1079249"/>
                  <a:pt x="5163782" y="1065057"/>
                </a:cubicBezTo>
                <a:cubicBezTo>
                  <a:pt x="4973699" y="1050865"/>
                  <a:pt x="4914337" y="1064529"/>
                  <a:pt x="4698764" y="1065057"/>
                </a:cubicBezTo>
                <a:cubicBezTo>
                  <a:pt x="4483191" y="1065585"/>
                  <a:pt x="4231392" y="1027802"/>
                  <a:pt x="3928361" y="1065057"/>
                </a:cubicBezTo>
                <a:cubicBezTo>
                  <a:pt x="3625330" y="1102312"/>
                  <a:pt x="3535815" y="1076458"/>
                  <a:pt x="3157958" y="1065057"/>
                </a:cubicBezTo>
                <a:cubicBezTo>
                  <a:pt x="2780101" y="1053656"/>
                  <a:pt x="2748507" y="1032875"/>
                  <a:pt x="2463901" y="1065057"/>
                </a:cubicBezTo>
                <a:cubicBezTo>
                  <a:pt x="2179295" y="1097239"/>
                  <a:pt x="2186398" y="1065894"/>
                  <a:pt x="1922537" y="1065057"/>
                </a:cubicBezTo>
                <a:cubicBezTo>
                  <a:pt x="1658676" y="1064220"/>
                  <a:pt x="1362059" y="1071893"/>
                  <a:pt x="1152134" y="1065057"/>
                </a:cubicBezTo>
                <a:cubicBezTo>
                  <a:pt x="942209" y="1058221"/>
                  <a:pt x="354321" y="1063623"/>
                  <a:pt x="0" y="1065057"/>
                </a:cubicBezTo>
                <a:cubicBezTo>
                  <a:pt x="-8992" y="831426"/>
                  <a:pt x="-8718" y="779644"/>
                  <a:pt x="0" y="511227"/>
                </a:cubicBezTo>
                <a:cubicBezTo>
                  <a:pt x="8718" y="242810"/>
                  <a:pt x="4840" y="121130"/>
                  <a:pt x="0" y="0"/>
                </a:cubicBezTo>
                <a:close/>
              </a:path>
              <a:path w="7634624" h="1065057" stroke="0" extrusionOk="0">
                <a:moveTo>
                  <a:pt x="0" y="0"/>
                </a:moveTo>
                <a:cubicBezTo>
                  <a:pt x="135040" y="-15587"/>
                  <a:pt x="410260" y="29733"/>
                  <a:pt x="617710" y="0"/>
                </a:cubicBezTo>
                <a:cubicBezTo>
                  <a:pt x="825160" y="-29733"/>
                  <a:pt x="997764" y="-5181"/>
                  <a:pt x="1159075" y="0"/>
                </a:cubicBezTo>
                <a:cubicBezTo>
                  <a:pt x="1320386" y="5181"/>
                  <a:pt x="1592120" y="-1877"/>
                  <a:pt x="1700439" y="0"/>
                </a:cubicBezTo>
                <a:cubicBezTo>
                  <a:pt x="1808758" y="1877"/>
                  <a:pt x="1942917" y="-21570"/>
                  <a:pt x="2165457" y="0"/>
                </a:cubicBezTo>
                <a:cubicBezTo>
                  <a:pt x="2387997" y="21570"/>
                  <a:pt x="2431847" y="-18612"/>
                  <a:pt x="2630475" y="0"/>
                </a:cubicBezTo>
                <a:cubicBezTo>
                  <a:pt x="2829103" y="18612"/>
                  <a:pt x="2890873" y="-5390"/>
                  <a:pt x="3095493" y="0"/>
                </a:cubicBezTo>
                <a:cubicBezTo>
                  <a:pt x="3300113" y="5390"/>
                  <a:pt x="3662034" y="-348"/>
                  <a:pt x="3865896" y="0"/>
                </a:cubicBezTo>
                <a:cubicBezTo>
                  <a:pt x="4069758" y="348"/>
                  <a:pt x="4154540" y="-18006"/>
                  <a:pt x="4330914" y="0"/>
                </a:cubicBezTo>
                <a:cubicBezTo>
                  <a:pt x="4507288" y="18006"/>
                  <a:pt x="4659529" y="-25660"/>
                  <a:pt x="4872278" y="0"/>
                </a:cubicBezTo>
                <a:cubicBezTo>
                  <a:pt x="5085027" y="25660"/>
                  <a:pt x="5159414" y="-1727"/>
                  <a:pt x="5413642" y="0"/>
                </a:cubicBezTo>
                <a:cubicBezTo>
                  <a:pt x="5667870" y="1727"/>
                  <a:pt x="5910268" y="-30793"/>
                  <a:pt x="6260392" y="0"/>
                </a:cubicBezTo>
                <a:cubicBezTo>
                  <a:pt x="6610516" y="30793"/>
                  <a:pt x="6624750" y="6402"/>
                  <a:pt x="6725410" y="0"/>
                </a:cubicBezTo>
                <a:cubicBezTo>
                  <a:pt x="6826070" y="-6402"/>
                  <a:pt x="7241123" y="-4706"/>
                  <a:pt x="7634624" y="0"/>
                </a:cubicBezTo>
                <a:cubicBezTo>
                  <a:pt x="7658181" y="148655"/>
                  <a:pt x="7648659" y="293170"/>
                  <a:pt x="7634624" y="553830"/>
                </a:cubicBezTo>
                <a:cubicBezTo>
                  <a:pt x="7620590" y="814490"/>
                  <a:pt x="7650770" y="941623"/>
                  <a:pt x="7634624" y="1065057"/>
                </a:cubicBezTo>
                <a:cubicBezTo>
                  <a:pt x="7342523" y="1095929"/>
                  <a:pt x="7045501" y="1053800"/>
                  <a:pt x="6864221" y="1065057"/>
                </a:cubicBezTo>
                <a:cubicBezTo>
                  <a:pt x="6682941" y="1076314"/>
                  <a:pt x="6297154" y="1024436"/>
                  <a:pt x="6017472" y="1065057"/>
                </a:cubicBezTo>
                <a:cubicBezTo>
                  <a:pt x="5737790" y="1105678"/>
                  <a:pt x="5662332" y="1059078"/>
                  <a:pt x="5476108" y="1065057"/>
                </a:cubicBezTo>
                <a:cubicBezTo>
                  <a:pt x="5289884" y="1071036"/>
                  <a:pt x="5046366" y="1070143"/>
                  <a:pt x="4858397" y="1065057"/>
                </a:cubicBezTo>
                <a:cubicBezTo>
                  <a:pt x="4670428" y="1059971"/>
                  <a:pt x="4325424" y="1096353"/>
                  <a:pt x="4164340" y="1065057"/>
                </a:cubicBezTo>
                <a:cubicBezTo>
                  <a:pt x="4003256" y="1033761"/>
                  <a:pt x="3694489" y="1054362"/>
                  <a:pt x="3546630" y="1065057"/>
                </a:cubicBezTo>
                <a:cubicBezTo>
                  <a:pt x="3398771" y="1075753"/>
                  <a:pt x="3266001" y="1064631"/>
                  <a:pt x="3081612" y="1065057"/>
                </a:cubicBezTo>
                <a:cubicBezTo>
                  <a:pt x="2897223" y="1065483"/>
                  <a:pt x="2538971" y="1053844"/>
                  <a:pt x="2387555" y="1065057"/>
                </a:cubicBezTo>
                <a:cubicBezTo>
                  <a:pt x="2236139" y="1076270"/>
                  <a:pt x="1995021" y="1035313"/>
                  <a:pt x="1693498" y="1065057"/>
                </a:cubicBezTo>
                <a:cubicBezTo>
                  <a:pt x="1391975" y="1094801"/>
                  <a:pt x="1154157" y="1070859"/>
                  <a:pt x="923095" y="1065057"/>
                </a:cubicBezTo>
                <a:cubicBezTo>
                  <a:pt x="692033" y="1059255"/>
                  <a:pt x="328483" y="1039796"/>
                  <a:pt x="0" y="1065057"/>
                </a:cubicBezTo>
                <a:cubicBezTo>
                  <a:pt x="20893" y="894687"/>
                  <a:pt x="1643" y="774642"/>
                  <a:pt x="0" y="553830"/>
                </a:cubicBezTo>
                <a:cubicBezTo>
                  <a:pt x="-1643" y="333018"/>
                  <a:pt x="17775" y="129765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059" tIns="45529" rIns="91059" bIns="45529" anchor="ctr"/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              </a:t>
            </a:r>
            <a:r>
              <a:rPr lang="en-US" altLang="ko-KR" sz="4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/>
                <a:ea typeface="맑은 고딕"/>
                <a:cs typeface="Arial"/>
              </a:rPr>
              <a:t>ABSTRACT</a:t>
            </a:r>
            <a:endParaRPr lang="ko-KR" altLang="en-US">
              <a:solidFill>
                <a:schemeClr val="tx2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5122902" y="1394396"/>
            <a:ext cx="6535726" cy="4147865"/>
          </a:xfrm>
        </p:spPr>
        <p:txBody>
          <a:bodyPr lIns="394350" tIns="45529" rIns="91059" bIns="45529" anchor="t"/>
          <a:lstStyle/>
          <a:p>
            <a:endParaRPr lang="en-US" sz="1793">
              <a:solidFill>
                <a:srgbClr val="222222"/>
              </a:solidFill>
              <a:latin typeface="Arial"/>
              <a:cs typeface="Arial"/>
            </a:endParaRPr>
          </a:p>
          <a:p>
            <a:endParaRPr lang="en-US" sz="1793">
              <a:solidFill>
                <a:srgbClr val="222222"/>
              </a:solidFill>
              <a:latin typeface="Arial"/>
              <a:cs typeface="Arial"/>
            </a:endParaRPr>
          </a:p>
          <a:p>
            <a:endParaRPr lang="en-US" sz="1793">
              <a:solidFill>
                <a:srgbClr val="222222"/>
              </a:solidFill>
              <a:latin typeface="Arial"/>
              <a:cs typeface="Arial"/>
            </a:endParaRPr>
          </a:p>
          <a:p>
            <a:endParaRPr lang="en-US" altLang="ko-KR">
              <a:latin typeface="Arial"/>
              <a:ea typeface="맑은 고딕"/>
              <a:cs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E93C90-F768-4D17-965B-02FA8864C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237219"/>
              </p:ext>
            </p:extLst>
          </p:nvPr>
        </p:nvGraphicFramePr>
        <p:xfrm>
          <a:off x="1501629" y="942680"/>
          <a:ext cx="7604271" cy="590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ransport, vector graphics&#10;&#10;Description automatically generated">
            <a:extLst>
              <a:ext uri="{FF2B5EF4-FFF2-40B4-BE49-F238E27FC236}">
                <a16:creationId xmlns:a16="http://schemas.microsoft.com/office/drawing/2014/main" id="{3E53770F-602F-47A1-A92C-368C5231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299" y="1602097"/>
            <a:ext cx="2410032" cy="256314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3" name="Picture 3" descr="A picture containing transport, vector graphics&#10;&#10;Description automatically generated">
            <a:extLst>
              <a:ext uri="{FF2B5EF4-FFF2-40B4-BE49-F238E27FC236}">
                <a16:creationId xmlns:a16="http://schemas.microsoft.com/office/drawing/2014/main" id="{266FB0AF-BAEA-4C95-8DCD-5F993C46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26" y="1597590"/>
            <a:ext cx="2102273" cy="256764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4" name="Picture 4" descr="A picture containing transport, vector graphics&#10;&#10;Description automatically generated">
            <a:extLst>
              <a:ext uri="{FF2B5EF4-FFF2-40B4-BE49-F238E27FC236}">
                <a16:creationId xmlns:a16="http://schemas.microsoft.com/office/drawing/2014/main" id="{51123243-A81A-4909-B5DF-2C2BEB720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444" y="1602096"/>
            <a:ext cx="2307582" cy="256314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16425ED-D9D6-40F1-AF4B-C3EE0F86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25" y="1604348"/>
            <a:ext cx="2307582" cy="256764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2EFBE-B3D8-4C53-9D28-0AF0CCC9FD35}"/>
              </a:ext>
            </a:extLst>
          </p:cNvPr>
          <p:cNvSpPr txBox="1"/>
          <p:nvPr/>
        </p:nvSpPr>
        <p:spPr>
          <a:xfrm>
            <a:off x="-1825" y="4171996"/>
            <a:ext cx="2314976" cy="17077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>
                <a:latin typeface="Malgun Gothic"/>
                <a:ea typeface="Malgun Gothic"/>
                <a:cs typeface="+mn-lt"/>
              </a:rPr>
              <a:t>Rotors 1 and 3 </a:t>
            </a:r>
          </a:p>
          <a:p>
            <a:r>
              <a:rPr lang="en-US" sz="1750">
                <a:latin typeface="Malgun Gothic"/>
                <a:ea typeface="Malgun Gothic"/>
                <a:cs typeface="+mn-lt"/>
              </a:rPr>
              <a:t>spin in one </a:t>
            </a:r>
          </a:p>
          <a:p>
            <a:r>
              <a:rPr lang="en-US" sz="1750">
                <a:latin typeface="Malgun Gothic"/>
                <a:ea typeface="Malgun Gothic"/>
                <a:cs typeface="+mn-lt"/>
              </a:rPr>
              <a:t>direction, while </a:t>
            </a:r>
          </a:p>
          <a:p>
            <a:r>
              <a:rPr lang="en-US" sz="1750">
                <a:latin typeface="Malgun Gothic"/>
                <a:ea typeface="Malgun Gothic"/>
                <a:cs typeface="+mn-lt"/>
              </a:rPr>
              <a:t>rotors 2 and 4 </a:t>
            </a:r>
          </a:p>
          <a:p>
            <a:r>
              <a:rPr lang="en-US" sz="1750">
                <a:latin typeface="Malgun Gothic"/>
                <a:ea typeface="Malgun Gothic"/>
                <a:cs typeface="+mn-lt"/>
              </a:rPr>
              <a:t>spin in the </a:t>
            </a:r>
          </a:p>
          <a:p>
            <a:r>
              <a:rPr lang="en-US" sz="1750">
                <a:latin typeface="Malgun Gothic"/>
                <a:ea typeface="Malgun Gothic"/>
                <a:cs typeface="+mn-lt"/>
              </a:rPr>
              <a:t>opposite direction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B21E4-8D9F-4B91-B8F4-48B6093B5A1B}"/>
              </a:ext>
            </a:extLst>
          </p:cNvPr>
          <p:cNvSpPr txBox="1"/>
          <p:nvPr/>
        </p:nvSpPr>
        <p:spPr>
          <a:xfrm>
            <a:off x="2320544" y="4171996"/>
            <a:ext cx="2245352" cy="17077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>
              <a:defRPr sz="1750">
                <a:solidFill>
                  <a:schemeClr val="dk1"/>
                </a:solidFill>
                <a:latin typeface="Malgun Gothic"/>
                <a:ea typeface="Malgun Gothic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Adjusts its altitude by applying equal</a:t>
            </a:r>
          </a:p>
          <a:p>
            <a:r>
              <a:rPr lang="en-US"/>
              <a:t> thrust to all four</a:t>
            </a:r>
          </a:p>
          <a:p>
            <a:r>
              <a:rPr lang="en-US"/>
              <a:t> rotors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529C-F57B-417E-B5F9-312F738FFFB7}"/>
              </a:ext>
            </a:extLst>
          </p:cNvPr>
          <p:cNvSpPr txBox="1"/>
          <p:nvPr/>
        </p:nvSpPr>
        <p:spPr>
          <a:xfrm>
            <a:off x="4552950" y="4165238"/>
            <a:ext cx="2137349" cy="17077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>
              <a:defRPr sz="1750">
                <a:solidFill>
                  <a:schemeClr val="dk1"/>
                </a:solidFill>
                <a:latin typeface="Malgun Gothic"/>
                <a:ea typeface="Malgun Gothic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Adjusts its yaw by </a:t>
            </a:r>
          </a:p>
          <a:p>
            <a:r>
              <a:rPr lang="en-US"/>
              <a:t>applying more</a:t>
            </a:r>
          </a:p>
          <a:p>
            <a:r>
              <a:rPr lang="en-US"/>
              <a:t> thrust to rotors </a:t>
            </a:r>
          </a:p>
          <a:p>
            <a:r>
              <a:rPr lang="en-US"/>
              <a:t>rotating in one</a:t>
            </a:r>
          </a:p>
          <a:p>
            <a:r>
              <a:rPr lang="en-US"/>
              <a:t> direction.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B7625-FC3C-400E-A914-133EB8DD71BE}"/>
              </a:ext>
            </a:extLst>
          </p:cNvPr>
          <p:cNvSpPr txBox="1"/>
          <p:nvPr/>
        </p:nvSpPr>
        <p:spPr>
          <a:xfrm>
            <a:off x="6690299" y="4171996"/>
            <a:ext cx="2418733" cy="17077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>
              <a:defRPr sz="1750">
                <a:solidFill>
                  <a:schemeClr val="dk1"/>
                </a:solidFill>
                <a:latin typeface="Malgun Gothic"/>
                <a:ea typeface="Malgun Gothic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 Adjusts its pitch or </a:t>
            </a:r>
          </a:p>
          <a:p>
            <a:r>
              <a:rPr lang="en-US"/>
              <a:t>roll by applying more thrust to one rotor</a:t>
            </a:r>
          </a:p>
          <a:p>
            <a:r>
              <a:rPr lang="en-US"/>
              <a:t> (or two adjacent </a:t>
            </a:r>
          </a:p>
          <a:p>
            <a:r>
              <a:rPr lang="en-US"/>
              <a:t>rotors)</a:t>
            </a:r>
          </a:p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90577EA-2CD0-42AA-84A1-0E81944A5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8" y="17463"/>
            <a:ext cx="9100331" cy="11999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COMPARISON</a:t>
            </a:r>
          </a:p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Mechanics involved in Quadcopter</a:t>
            </a:r>
          </a:p>
        </p:txBody>
      </p:sp>
    </p:spTree>
    <p:extLst>
      <p:ext uri="{BB962C8B-B14F-4D97-AF65-F5344CB8AC3E}">
        <p14:creationId xmlns:p14="http://schemas.microsoft.com/office/powerpoint/2010/main" val="820404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D013B8-19EB-4B17-B4CC-16174C4243D3}"/>
              </a:ext>
            </a:extLst>
          </p:cNvPr>
          <p:cNvSpPr txBox="1"/>
          <p:nvPr/>
        </p:nvSpPr>
        <p:spPr>
          <a:xfrm>
            <a:off x="1948984" y="156069"/>
            <a:ext cx="4978291" cy="367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93" b="1" i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                 </a:t>
            </a:r>
            <a:endParaRPr lang="en-US" sz="2788">
              <a:solidFill>
                <a:schemeClr val="tx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27AF0D-2449-4A49-BB62-D98D4879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660" y="4698408"/>
            <a:ext cx="5598853" cy="450022"/>
          </a:xfrm>
        </p:spPr>
        <p:txBody>
          <a:bodyPr lIns="91059" tIns="45529" rIns="91059" bIns="45529" anchor="ctr"/>
          <a:lstStyle/>
          <a:p>
            <a:pPr algn="ctr"/>
            <a:r>
              <a:rPr lang="en-US" sz="3600">
                <a:latin typeface="Berlin Sans FB Demi" panose="020E0802020502020306" pitchFamily="34" charset="0"/>
                <a:cs typeface="Arial"/>
              </a:rPr>
              <a:t>ORNITHOPTER</a:t>
            </a:r>
            <a:endParaRPr lang="en-US" sz="2400">
              <a:latin typeface="Berlin Sans FB Demi" panose="020E0802020502020306" pitchFamily="34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6D01-4EA0-438B-95E9-23FAA8F1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54" y="1604940"/>
            <a:ext cx="2810267" cy="2486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52F47-9BE2-4AF0-8D38-2E8ED46882E9}"/>
              </a:ext>
            </a:extLst>
          </p:cNvPr>
          <p:cNvSpPr txBox="1"/>
          <p:nvPr/>
        </p:nvSpPr>
        <p:spPr>
          <a:xfrm>
            <a:off x="425678" y="1757876"/>
            <a:ext cx="3912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IN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4C307224-18B4-44BF-A599-B942350E6D47}"/>
              </a:ext>
            </a:extLst>
          </p:cNvPr>
          <p:cNvSpPr txBox="1">
            <a:spLocks/>
          </p:cNvSpPr>
          <p:nvPr/>
        </p:nvSpPr>
        <p:spPr>
          <a:xfrm>
            <a:off x="5569" y="11531"/>
            <a:ext cx="9100331" cy="11999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0742" rtl="0" eaLnBrk="1" latinLnBrk="1" hangingPunct="1">
              <a:spcBef>
                <a:spcPct val="0"/>
              </a:spcBef>
              <a:buNone/>
              <a:defRPr sz="3984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COMPARISON</a:t>
            </a:r>
          </a:p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Mechanics involved in Ornithopter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230F9-7187-40AA-931D-47BD820D91DC}"/>
              </a:ext>
            </a:extLst>
          </p:cNvPr>
          <p:cNvSpPr txBox="1"/>
          <p:nvPr/>
        </p:nvSpPr>
        <p:spPr>
          <a:xfrm>
            <a:off x="105928" y="1378421"/>
            <a:ext cx="5230454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Snapshot of the wing at various </a:t>
            </a:r>
          </a:p>
          <a:p>
            <a:pPr lvl="0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phases of the stroke cycle. This </a:t>
            </a:r>
          </a:p>
          <a:p>
            <a:pPr lvl="0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demonstrates the changing wing </a:t>
            </a:r>
          </a:p>
          <a:p>
            <a:pPr lvl="0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profile of the ornithopter</a:t>
            </a:r>
            <a:r>
              <a:rPr lang="en-US" sz="2000">
                <a:latin typeface="Arial Black" panose="020B0A04020102020204" pitchFamily="34" charset="0"/>
              </a:rPr>
              <a:t>.</a:t>
            </a:r>
            <a:endParaRPr lang="en-IN" sz="200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92DC8-134F-4AF0-976C-B9CA26ECBE61}"/>
              </a:ext>
            </a:extLst>
          </p:cNvPr>
          <p:cNvSpPr txBox="1"/>
          <p:nvPr/>
        </p:nvSpPr>
        <p:spPr>
          <a:xfrm>
            <a:off x="105928" y="2803877"/>
            <a:ext cx="5230454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 also  make vertical take-off and </a:t>
            </a:r>
          </a:p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landing possible. It has been </a:t>
            </a:r>
          </a:p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suggested that these advantages </a:t>
            </a:r>
          </a:p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are greatest at small sizes and low </a:t>
            </a:r>
          </a:p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flying speeds.</a:t>
            </a:r>
            <a:endParaRPr lang="en-I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9A30C-A243-45D3-880D-8DBC5E331E70}"/>
              </a:ext>
            </a:extLst>
          </p:cNvPr>
          <p:cNvSpPr txBox="1"/>
          <p:nvPr/>
        </p:nvSpPr>
        <p:spPr>
          <a:xfrm>
            <a:off x="105928" y="4568327"/>
            <a:ext cx="5230454" cy="16004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b="0" i="0">
                <a:solidFill>
                  <a:srgbClr val="2021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Flapping wings offer potential </a:t>
            </a:r>
          </a:p>
          <a:p>
            <a:r>
              <a:rPr lang="en-US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advantages in maneuverability and </a:t>
            </a:r>
          </a:p>
          <a:p>
            <a:r>
              <a:rPr lang="en-US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energy savings compared with </a:t>
            </a:r>
          </a:p>
          <a:p>
            <a:r>
              <a:rPr lang="en-US" sz="20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fixed-wing aircraft.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270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13181B-CCBF-40F8-86BE-A87AE2277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263430"/>
              </p:ext>
            </p:extLst>
          </p:nvPr>
        </p:nvGraphicFramePr>
        <p:xfrm>
          <a:off x="-20012" y="1201401"/>
          <a:ext cx="9112893" cy="496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658">
                  <a:extLst>
                    <a:ext uri="{9D8B030D-6E8A-4147-A177-3AD203B41FA5}">
                      <a16:colId xmlns:a16="http://schemas.microsoft.com/office/drawing/2014/main" val="3665037908"/>
                    </a:ext>
                  </a:extLst>
                </a:gridCol>
                <a:gridCol w="4514235">
                  <a:extLst>
                    <a:ext uri="{9D8B030D-6E8A-4147-A177-3AD203B41FA5}">
                      <a16:colId xmlns:a16="http://schemas.microsoft.com/office/drawing/2014/main" val="1477504453"/>
                    </a:ext>
                  </a:extLst>
                </a:gridCol>
              </a:tblGrid>
              <a:tr h="6179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600" b="1" i="0" u="none" strike="noStrike" kern="1200" noProof="0">
                          <a:solidFill>
                            <a:schemeClr val="lt1"/>
                          </a:solidFill>
                          <a:latin typeface="Eras Bold ITC"/>
                          <a:ea typeface="+mn-ea"/>
                          <a:cs typeface="+mn-cs"/>
                        </a:rPr>
                        <a:t>   Quadcopter </a:t>
                      </a:r>
                      <a:endParaRPr lang="en-US" sz="3600" b="1" i="0" u="none" strike="noStrike" kern="1200">
                        <a:solidFill>
                          <a:schemeClr val="lt1"/>
                        </a:solidFill>
                        <a:latin typeface="Eras Bold ITC"/>
                        <a:ea typeface="+mn-ea"/>
                        <a:cs typeface="+mn-cs"/>
                      </a:endParaRPr>
                    </a:p>
                  </a:txBody>
                  <a:tcPr marL="91059" marR="91059" marT="45529" marB="4552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600" b="1" i="0" u="none" strike="noStrike" kern="1200" noProof="0">
                          <a:solidFill>
                            <a:schemeClr val="lt1"/>
                          </a:solidFill>
                          <a:latin typeface="Eras Bold ITC"/>
                          <a:ea typeface="+mn-ea"/>
                          <a:cs typeface="+mn-cs"/>
                        </a:rPr>
                        <a:t>   Ornithopter</a:t>
                      </a:r>
                      <a:endParaRPr lang="en-US" sz="3600" b="1" i="0" u="none" strike="noStrike" kern="1200">
                        <a:solidFill>
                          <a:schemeClr val="lt1"/>
                        </a:solidFill>
                        <a:latin typeface="Eras Bold ITC"/>
                        <a:ea typeface="+mn-ea"/>
                        <a:cs typeface="+mn-cs"/>
                      </a:endParaRPr>
                    </a:p>
                  </a:txBody>
                  <a:tcPr marL="91059" marR="91059" marT="45529" marB="45529"/>
                </a:tc>
                <a:extLst>
                  <a:ext uri="{0D108BD9-81ED-4DB2-BD59-A6C34878D82A}">
                    <a16:rowId xmlns:a16="http://schemas.microsoft.com/office/drawing/2014/main" val="461547396"/>
                  </a:ext>
                </a:extLst>
              </a:tr>
              <a:tr h="748922">
                <a:tc>
                  <a:txBody>
                    <a:bodyPr/>
                    <a:lstStyle/>
                    <a:p>
                      <a:pPr marL="0" lvl="0" indent="0" algn="l" defTabSz="91074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kern="1200" noProof="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 algn="l" defTabSz="91074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Used for aerial photography &amp; </a:t>
                      </a: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/>
                        <a:ea typeface="+mn-ea"/>
                        <a:cs typeface="+mn-cs"/>
                      </a:endParaRPr>
                    </a:p>
                    <a:p>
                      <a:pPr marL="0" lvl="0" indent="0" algn="l" defTabSz="91074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videography.</a:t>
                      </a: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/>
                        <a:ea typeface="+mn-ea"/>
                        <a:cs typeface="+mn-cs"/>
                      </a:endParaRPr>
                    </a:p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 noProof="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 marL="91059" marR="91059" marT="45529" marB="45529"/>
                </a:tc>
                <a:tc>
                  <a:txBody>
                    <a:bodyPr/>
                    <a:lstStyle/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 noProof="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Not used for normal photographic</a:t>
                      </a: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purpose ,only used while spying</a:t>
                      </a: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91059" marR="91059" marT="45529" marB="45529"/>
                </a:tc>
                <a:extLst>
                  <a:ext uri="{0D108BD9-81ED-4DB2-BD59-A6C34878D82A}">
                    <a16:rowId xmlns:a16="http://schemas.microsoft.com/office/drawing/2014/main" val="2033071769"/>
                  </a:ext>
                </a:extLst>
              </a:tr>
              <a:tr h="1028811">
                <a:tc>
                  <a:txBody>
                    <a:bodyPr/>
                    <a:lstStyle/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 noProof="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algn="l" rtl="0" eaLnBrk="1" latinLnBrk="1" hangingPunct="1"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Now-a-days commonly used for </a:t>
                      </a:r>
                    </a:p>
                    <a:p>
                      <a:pPr marL="0" lvl="0" algn="l" rtl="0" eaLnBrk="1" latinLnBrk="1" hangingPunct="1"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carrying payload by large companies </a:t>
                      </a: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i.e. Amazon.</a:t>
                      </a: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/>
                        <a:ea typeface="+mn-ea"/>
                        <a:cs typeface="+mn-cs"/>
                      </a:endParaRPr>
                    </a:p>
                  </a:txBody>
                  <a:tcPr marL="91059" marR="91059" marT="45529" marB="45529"/>
                </a:tc>
                <a:tc>
                  <a:txBody>
                    <a:bodyPr/>
                    <a:lstStyle/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algn="l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 Not suitable for carrying any load .</a:t>
                      </a:r>
                    </a:p>
                  </a:txBody>
                  <a:tcPr marL="91059" marR="91059" marT="45529" marB="45529"/>
                </a:tc>
                <a:extLst>
                  <a:ext uri="{0D108BD9-81ED-4DB2-BD59-A6C34878D82A}">
                    <a16:rowId xmlns:a16="http://schemas.microsoft.com/office/drawing/2014/main" val="505888073"/>
                  </a:ext>
                </a:extLst>
              </a:tr>
              <a:tr h="1707506">
                <a:tc>
                  <a:txBody>
                    <a:bodyPr/>
                    <a:lstStyle/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It can achieve a speed of 70mph,</a:t>
                      </a:r>
                    </a:p>
                    <a:p>
                      <a:pPr marL="0" lvl="0" algn="l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So it can reach desired location</a:t>
                      </a: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quickly</a:t>
                      </a:r>
                    </a:p>
                  </a:txBody>
                  <a:tcPr marL="91059" marR="91059" marT="45529" marB="45529"/>
                </a:tc>
                <a:tc>
                  <a:txBody>
                    <a:bodyPr/>
                    <a:lstStyle/>
                    <a:p>
                      <a:pPr marL="0" lvl="0" algn="l" defTabSz="910742" rtl="0" eaLnBrk="1" latinLnBrk="1" hangingPunct="1">
                        <a:buNone/>
                      </a:pPr>
                      <a:endParaRPr lang="en-US" sz="2000" b="0" i="0" u="none" strike="noStrike" kern="1200">
                        <a:solidFill>
                          <a:schemeClr val="dk1"/>
                        </a:solidFill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It is quite slow and usually its</a:t>
                      </a:r>
                    </a:p>
                    <a:p>
                      <a:pPr marL="0" lvl="0" algn="l" defTabSz="910742" rtl="0" eaLnBrk="1" latinLnBrk="1" hangingPunct="1">
                        <a:buNone/>
                      </a:pPr>
                      <a:r>
                        <a:rPr lang="en-US" sz="2000" b="0" i="0" u="none" strike="noStrike" kern="1200">
                          <a:solidFill>
                            <a:schemeClr val="dk1"/>
                          </a:solidFill>
                          <a:latin typeface="Britannic Bold"/>
                          <a:ea typeface="+mn-ea"/>
                          <a:cs typeface="+mn-cs"/>
                        </a:rPr>
                        <a:t>speed is just 15mph</a:t>
                      </a:r>
                    </a:p>
                  </a:txBody>
                  <a:tcPr marL="91059" marR="91059" marT="45529" marB="45529"/>
                </a:tc>
                <a:extLst>
                  <a:ext uri="{0D108BD9-81ED-4DB2-BD59-A6C34878D82A}">
                    <a16:rowId xmlns:a16="http://schemas.microsoft.com/office/drawing/2014/main" val="557470600"/>
                  </a:ext>
                </a:extLst>
              </a:tr>
            </a:tbl>
          </a:graphicData>
        </a:graphic>
      </p:graphicFrame>
      <p:sp>
        <p:nvSpPr>
          <p:cNvPr id="5" name="Title 13">
            <a:extLst>
              <a:ext uri="{FF2B5EF4-FFF2-40B4-BE49-F238E27FC236}">
                <a16:creationId xmlns:a16="http://schemas.microsoft.com/office/drawing/2014/main" id="{B5E0BFB3-F6CE-47C4-9484-01A135B49228}"/>
              </a:ext>
            </a:extLst>
          </p:cNvPr>
          <p:cNvSpPr txBox="1">
            <a:spLocks/>
          </p:cNvSpPr>
          <p:nvPr/>
        </p:nvSpPr>
        <p:spPr>
          <a:xfrm>
            <a:off x="5569" y="0"/>
            <a:ext cx="9100331" cy="11999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0742" rtl="0" eaLnBrk="1" latinLnBrk="1" hangingPunct="1">
              <a:spcBef>
                <a:spcPct val="0"/>
              </a:spcBef>
              <a:buNone/>
              <a:defRPr sz="3984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COMPARISON</a:t>
            </a:r>
          </a:p>
          <a:p>
            <a:pPr algn="ctr" defTabSz="914400"/>
            <a:r>
              <a:rPr lang="en-US" sz="36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/>
                <a:ea typeface="맑은 고딕"/>
                <a:cs typeface="Arial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4061808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A0B9AA61-0D56-42BC-9B29-953F9A20B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78613"/>
              </p:ext>
            </p:extLst>
          </p:nvPr>
        </p:nvGraphicFramePr>
        <p:xfrm>
          <a:off x="1574276" y="970962"/>
          <a:ext cx="7518967" cy="37047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11505">
                  <a:extLst>
                    <a:ext uri="{9D8B030D-6E8A-4147-A177-3AD203B41FA5}">
                      <a16:colId xmlns:a16="http://schemas.microsoft.com/office/drawing/2014/main" val="2307789797"/>
                    </a:ext>
                  </a:extLst>
                </a:gridCol>
                <a:gridCol w="93694">
                  <a:extLst>
                    <a:ext uri="{9D8B030D-6E8A-4147-A177-3AD203B41FA5}">
                      <a16:colId xmlns:a16="http://schemas.microsoft.com/office/drawing/2014/main" val="1159204902"/>
                    </a:ext>
                  </a:extLst>
                </a:gridCol>
                <a:gridCol w="213768">
                  <a:extLst>
                    <a:ext uri="{9D8B030D-6E8A-4147-A177-3AD203B41FA5}">
                      <a16:colId xmlns:a16="http://schemas.microsoft.com/office/drawing/2014/main" val="2183203047"/>
                    </a:ext>
                  </a:extLst>
                </a:gridCol>
              </a:tblGrid>
              <a:tr h="449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/>
                        </a:rPr>
                        <a:t>ABHISHEK KUMAR BAITHA</a:t>
                      </a:r>
                      <a:endParaRPr lang="en-US"/>
                    </a:p>
                  </a:txBody>
                  <a:tcPr marL="68294" marR="68294" marT="34145" marB="3414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marL="68294" marR="68294" marT="34145" marB="3414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 b="1" i="0" u="none" strike="noStrike" noProof="0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/>
                      </a:endParaRPr>
                    </a:p>
                  </a:txBody>
                  <a:tcPr marL="68294" marR="68294" marT="34145" marB="3414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687524"/>
                  </a:ext>
                </a:extLst>
              </a:tr>
              <a:tr h="449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/>
                        </a:rPr>
                        <a:t>ARYAN RAJ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 b="1" i="0" u="none" strike="noStrike" noProof="0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07291"/>
                  </a:ext>
                </a:extLst>
              </a:tr>
              <a:tr h="44965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BHAWANI SHANKAR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solidFill>
                          <a:schemeClr val="tx2"/>
                        </a:solidFill>
                        <a:latin typeface="맑은 고딕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302786"/>
                  </a:ext>
                </a:extLst>
              </a:tr>
              <a:tr h="449655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JANGA RAKESH KUMAR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 b="1" i="0" u="none" strike="noStrike" noProof="0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82001"/>
                  </a:ext>
                </a:extLst>
              </a:tr>
              <a:tr h="44965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MOHAMMAD MOSHIN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solidFill>
                          <a:schemeClr val="tx2"/>
                        </a:solidFill>
                        <a:latin typeface="맑은 고딕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65059"/>
                  </a:ext>
                </a:extLst>
              </a:tr>
              <a:tr h="464116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MRINAL KUMAR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 b="1" i="0" u="none" strike="noStrike" noProof="0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191247"/>
                  </a:ext>
                </a:extLst>
              </a:tr>
              <a:tr h="542688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RAGHAV KARAN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solidFill>
                          <a:schemeClr val="tx2"/>
                        </a:solidFill>
                        <a:latin typeface="맑은 고딕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78894"/>
                  </a:ext>
                </a:extLst>
              </a:tr>
              <a:tr h="449655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1" i="0" u="none" strike="noStrike" noProof="0">
                          <a:ln>
                            <a:solidFill>
                              <a:schemeClr val="accent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SHIVAM PANDEY</a:t>
                      </a: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b="1">
                        <a:ln>
                          <a:solidFill>
                            <a:schemeClr val="accent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68294" marR="68294" marT="34147" marB="34147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3962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A3960A6-D504-4B43-AEE3-3D59F2B79AB8}"/>
              </a:ext>
            </a:extLst>
          </p:cNvPr>
          <p:cNvSpPr txBox="1"/>
          <p:nvPr/>
        </p:nvSpPr>
        <p:spPr>
          <a:xfrm>
            <a:off x="3487917" y="122253"/>
            <a:ext cx="3582185" cy="766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381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맑은 고딕"/>
                <a:cs typeface="Arial"/>
              </a:rPr>
              <a:t>OUR TEAM</a:t>
            </a:r>
            <a:endParaRPr lang="en-US" sz="4381" b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8C902-0A7D-4A74-8ED8-2969BC4A961A}"/>
              </a:ext>
            </a:extLst>
          </p:cNvPr>
          <p:cNvSpPr txBox="1"/>
          <p:nvPr/>
        </p:nvSpPr>
        <p:spPr>
          <a:xfrm>
            <a:off x="3588394" y="4675696"/>
            <a:ext cx="3698976" cy="5228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059" tIns="45529" rIns="91059" bIns="4552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tx2"/>
                </a:solidFill>
                <a:latin typeface="Arial"/>
                <a:ea typeface="맑은 고딕"/>
                <a:cs typeface="Arial"/>
              </a:rPr>
              <a:t>SPECIAL THANKS</a:t>
            </a:r>
            <a:endParaRPr lang="en-US" sz="2800" b="1">
              <a:solidFill>
                <a:schemeClr val="tx2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E2EB1-09B0-40BF-8925-4AABADD80A78}"/>
              </a:ext>
            </a:extLst>
          </p:cNvPr>
          <p:cNvSpPr txBox="1"/>
          <p:nvPr/>
        </p:nvSpPr>
        <p:spPr>
          <a:xfrm>
            <a:off x="2714420" y="5203488"/>
            <a:ext cx="5033913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/>
              <a:t>CAD software SOLIDWORKS</a:t>
            </a:r>
            <a:endParaRPr lang="en-US" sz="2000">
              <a:ea typeface="맑은 고딕"/>
            </a:endParaRPr>
          </a:p>
          <a:p>
            <a:pPr algn="ctr"/>
            <a:endParaRPr lang="en-US" sz="2000">
              <a:ea typeface="맑은 고딕"/>
            </a:endParaRPr>
          </a:p>
          <a:p>
            <a:pPr algn="ctr"/>
            <a:r>
              <a:rPr lang="en-IN" sz="2000"/>
              <a:t>Wikipedia </a:t>
            </a:r>
            <a:endParaRPr lang="en-IN" sz="2000">
              <a:ea typeface="맑은 고딕"/>
            </a:endParaRPr>
          </a:p>
          <a:p>
            <a:pPr algn="ctr"/>
            <a:endParaRPr lang="en-IN" sz="2000">
              <a:ea typeface="맑은 고딕"/>
            </a:endParaRPr>
          </a:p>
          <a:p>
            <a:pPr algn="ctr"/>
            <a:r>
              <a:rPr lang="en-IN" sz="2000"/>
              <a:t>Aeromodelling Club IITK</a:t>
            </a:r>
            <a:endParaRPr lang="en-IN" sz="2000"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3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88"/>
            <a:ext cx="9105900" cy="682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pic>
        <p:nvPicPr>
          <p:cNvPr id="5" name="Picture 5" descr="Photo of Gray Quadcopter on the Sky · Free Stock Photo">
            <a:extLst>
              <a:ext uri="{FF2B5EF4-FFF2-40B4-BE49-F238E27FC236}">
                <a16:creationId xmlns:a16="http://schemas.microsoft.com/office/drawing/2014/main" id="{4E23F342-5306-4796-91E6-EBE1B1C5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8" t="9091" r="3203"/>
          <a:stretch/>
        </p:blipFill>
        <p:spPr>
          <a:xfrm>
            <a:off x="20" y="14297"/>
            <a:ext cx="9105880" cy="68294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66384" y="4194"/>
            <a:ext cx="4573136" cy="9105900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43AE2-976B-45F0-8DDD-6930D2C1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8909"/>
            <a:ext cx="6807735" cy="2387184"/>
          </a:xfrm>
        </p:spPr>
        <p:txBody>
          <a:bodyPr vert="horz" lIns="91059" tIns="45529" rIns="91059" bIns="45529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676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QUADCOPTER</a:t>
            </a: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66097"/>
            <a:ext cx="7308841" cy="68294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3"/>
          </a:p>
        </p:txBody>
      </p:sp>
    </p:spTree>
    <p:extLst>
      <p:ext uri="{BB962C8B-B14F-4D97-AF65-F5344CB8AC3E}">
        <p14:creationId xmlns:p14="http://schemas.microsoft.com/office/powerpoint/2010/main" val="1992760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2167812-CC6F-4A89-A7D7-BFB2D433B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0" y="1396443"/>
            <a:ext cx="7924740" cy="47694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7734"/>
            <a:ext cx="9105900" cy="1326023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 Quadcopter: Orthographic and Isometric Projection of Quadcopter Assembly</a:t>
            </a:r>
            <a:endParaRPr lang="en-US" altLang="ko-KR" sz="3585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F7DC8-8599-4665-B58C-2DA85DB4710E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194928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960"/>
            <a:ext cx="9105900" cy="1286329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 Quadcopter: Orthographic and Isometric Projection of Arm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4FE22A-631D-4386-9ACD-3F4C82B130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96" y="1930728"/>
            <a:ext cx="8195310" cy="3585398"/>
          </a:xfrm>
        </p:spPr>
        <p:txBody>
          <a:bodyPr lIns="394350" tIns="45529" rIns="91059" bIns="45529" anchor="t"/>
          <a:lstStyle/>
          <a:p>
            <a:r>
              <a:rPr lang="en-US">
                <a:latin typeface="Arial"/>
                <a:cs typeface="Arial"/>
              </a:rPr>
              <a:t>                                                              </a:t>
            </a:r>
            <a:endParaRPr lang="en-US"/>
          </a:p>
          <a:p>
            <a:endParaRPr lang="en-US"/>
          </a:p>
        </p:txBody>
      </p:sp>
      <p:pic>
        <p:nvPicPr>
          <p:cNvPr id="3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50E2F5-BA9F-4668-9CD3-61DBF1D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8" y="1402272"/>
            <a:ext cx="7715565" cy="4642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AE146-50B0-4AC7-8B92-041E671CC2A4}"/>
              </a:ext>
            </a:extLst>
          </p:cNvPr>
          <p:cNvSpPr txBox="1"/>
          <p:nvPr/>
        </p:nvSpPr>
        <p:spPr>
          <a:xfrm>
            <a:off x="0" y="648670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160918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2F9B-1C7C-4132-B7EC-BD31D908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56488" cy="1400949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 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Projection of Battery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0095E71-EDE7-405A-82F8-0E979F4F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9" y="1548434"/>
            <a:ext cx="7753009" cy="44719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9C6CD-A0E2-48B3-95FB-3D7B4F59AC5A}"/>
              </a:ext>
            </a:extLst>
          </p:cNvPr>
          <p:cNvSpPr txBox="1"/>
          <p:nvPr/>
        </p:nvSpPr>
        <p:spPr>
          <a:xfrm>
            <a:off x="0" y="6488667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37861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C4CB-66AC-4D03-9322-3C6FCB21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5" y="0"/>
            <a:ext cx="9105900" cy="1422209"/>
          </a:xfrm>
          <a:solidFill>
            <a:schemeClr val="accent1">
              <a:lumMod val="50000"/>
            </a:schemeClr>
          </a:solidFill>
        </p:spPr>
        <p:txBody>
          <a:bodyPr lIns="91059" tIns="45529" rIns="91059" bIns="45529" anchor="ctr"/>
          <a:lstStyle/>
          <a:p>
            <a:pPr algn="ctr"/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Quadcopter: Orthographic and Isometric</a:t>
            </a:r>
            <a:b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</a:b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ea typeface="맑은 고딕"/>
                <a:cs typeface="Arial"/>
              </a:rPr>
              <a:t> Projection of Blade</a:t>
            </a:r>
          </a:p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  <a:ea typeface="맑은 고딕"/>
              <a:cs typeface="Arial"/>
            </a:endParaRP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02BB68-F6B6-4B23-91E9-D889E221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2" y="1579525"/>
            <a:ext cx="7493805" cy="43781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099E1-E14D-4CD2-BF4F-6B59422D4885}"/>
              </a:ext>
            </a:extLst>
          </p:cNvPr>
          <p:cNvSpPr txBox="1"/>
          <p:nvPr/>
        </p:nvSpPr>
        <p:spPr>
          <a:xfrm>
            <a:off x="0" y="6488668"/>
            <a:ext cx="5514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DIMENSIONS ARE IN INCHES</a:t>
            </a:r>
          </a:p>
        </p:txBody>
      </p:sp>
    </p:spTree>
    <p:extLst>
      <p:ext uri="{BB962C8B-B14F-4D97-AF65-F5344CB8AC3E}">
        <p14:creationId xmlns:p14="http://schemas.microsoft.com/office/powerpoint/2010/main" val="230865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1838</Words>
  <Application>Microsoft Office PowerPoint</Application>
  <PresentationFormat>Custom</PresentationFormat>
  <Paragraphs>413</Paragraphs>
  <Slides>43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Malgun Gothic</vt:lpstr>
      <vt:lpstr>Malgun Gothic</vt:lpstr>
      <vt:lpstr>Arial</vt:lpstr>
      <vt:lpstr>Arial Black</vt:lpstr>
      <vt:lpstr>Bahnschrift Light SemiCondensed</vt:lpstr>
      <vt:lpstr>Baskerville Old Face</vt:lpstr>
      <vt:lpstr>Berlin Sans FB Demi</vt:lpstr>
      <vt:lpstr>Book Antiqua</vt:lpstr>
      <vt:lpstr>Britannic Bold</vt:lpstr>
      <vt:lpstr>Calibri</vt:lpstr>
      <vt:lpstr>Century Schoolbook</vt:lpstr>
      <vt:lpstr>Eras Bold ITC</vt:lpstr>
      <vt:lpstr>Office Theme</vt:lpstr>
      <vt:lpstr>Custom Design</vt:lpstr>
      <vt:lpstr>PowerPoint Presentation</vt:lpstr>
      <vt:lpstr> MANUFACTURING PROCESSES ENGINEERING METTALURGY LAB SESSION 2021-2022</vt:lpstr>
      <vt:lpstr>PowerPoint Presentation</vt:lpstr>
      <vt:lpstr>              ABSTRACT</vt:lpstr>
      <vt:lpstr>QUADCOPTER</vt:lpstr>
      <vt:lpstr>  Quadcopter: Orthographic and Isometric Projection of Quadcopter Assembly</vt:lpstr>
      <vt:lpstr>  Quadcopter: Orthographic and Isometric Projection of Arm</vt:lpstr>
      <vt:lpstr> Quadcopter: Orthographic and Isometric  Projection of Battery </vt:lpstr>
      <vt:lpstr> Quadcopter: Orthographic and Isometric  Projection of Blade </vt:lpstr>
      <vt:lpstr> Quadcopter: Orthographic and Isometric  Projection of ESC </vt:lpstr>
      <vt:lpstr> Quadcopter: Orthographic and Isometric  Projection of  Upper Base </vt:lpstr>
      <vt:lpstr>Quadcopter: Orthographic and Isometric  Projection of Lower Base</vt:lpstr>
      <vt:lpstr> Quadcopter: Orthographic and Isometric  Projection of Motor </vt:lpstr>
      <vt:lpstr> Quadcopter: Orthographic and Isometric  Projection of  Pillar </vt:lpstr>
      <vt:lpstr>   MATERIAL USED </vt:lpstr>
      <vt:lpstr>Manufacturing process </vt:lpstr>
      <vt:lpstr>Manufacturing process</vt:lpstr>
      <vt:lpstr>PowerPoint Presentation</vt:lpstr>
      <vt:lpstr>PowerPoint Presentation</vt:lpstr>
      <vt:lpstr>        CAD OF ASSEMBLY</vt:lpstr>
      <vt:lpstr>                SIMULATION</vt:lpstr>
      <vt:lpstr>SIMULATION</vt:lpstr>
      <vt:lpstr>       COST ANALYSIS</vt:lpstr>
      <vt:lpstr>ORNITHOPTER</vt:lpstr>
      <vt:lpstr> Ornithopter : Orthographic and Isometric  Projection of Ornithopter Assembly </vt:lpstr>
      <vt:lpstr> Ornithopter : Orthographic and Isometric Projection of Wing </vt:lpstr>
      <vt:lpstr> Ornithopter : Orthographic and Isometric  Projection of Tail </vt:lpstr>
      <vt:lpstr> Ornithopter : Orthographic and Isometric  Projection of Motor  </vt:lpstr>
      <vt:lpstr> Ornithopter : Orthographic and Isometric  Projection of Gear </vt:lpstr>
      <vt:lpstr>  Ornithopter : Orthographic and Isometric  Projection of Body  </vt:lpstr>
      <vt:lpstr> Material used </vt:lpstr>
      <vt:lpstr>Manufacturing process </vt:lpstr>
      <vt:lpstr>Manufacturing process </vt:lpstr>
      <vt:lpstr>Manufacturing process </vt:lpstr>
      <vt:lpstr>        CAD OF ASSEMBLY</vt:lpstr>
      <vt:lpstr>PowerPoint Presentation</vt:lpstr>
      <vt:lpstr>         COST ANALYSIS</vt:lpstr>
      <vt:lpstr>PowerPoint Presentation</vt:lpstr>
      <vt:lpstr>    </vt:lpstr>
      <vt:lpstr>COMPARISON Mechanics involved in Quadcopter</vt:lpstr>
      <vt:lpstr>ORNITHOPTER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dead joker</cp:lastModifiedBy>
  <cp:revision>1</cp:revision>
  <dcterms:created xsi:type="dcterms:W3CDTF">2014-04-01T16:35:38Z</dcterms:created>
  <dcterms:modified xsi:type="dcterms:W3CDTF">2021-09-22T15:58:00Z</dcterms:modified>
</cp:coreProperties>
</file>